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4" r:id="rId8"/>
    <p:sldId id="261" r:id="rId9"/>
    <p:sldId id="262" r:id="rId10"/>
    <p:sldId id="263" r:id="rId11"/>
  </p:sldIdLst>
  <p:sldSz cx="14185900" cy="7975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4C1A41-2ACC-A327-981D-8AD9B4FAC64F}" v="345" dt="2025-08-21T22:54:04.3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1" d="100"/>
          <a:sy n="51" d="100"/>
        </p:scale>
        <p:origin x="912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ox, Phyllisa (foxpy)" userId="S::foxpy@ucmail.uc.edu::3429c141-ac17-4191-8977-2c1255b7a508" providerId="AD" clId="Web-{4A4C1A41-2ACC-A327-981D-8AD9B4FAC64F}"/>
    <pc:docChg chg="modSld">
      <pc:chgData name="Fox, Phyllisa (foxpy)" userId="S::foxpy@ucmail.uc.edu::3429c141-ac17-4191-8977-2c1255b7a508" providerId="AD" clId="Web-{4A4C1A41-2ACC-A327-981D-8AD9B4FAC64F}" dt="2025-08-21T22:54:04.399" v="333"/>
      <pc:docMkLst>
        <pc:docMk/>
      </pc:docMkLst>
      <pc:sldChg chg="delSp modSp">
        <pc:chgData name="Fox, Phyllisa (foxpy)" userId="S::foxpy@ucmail.uc.edu::3429c141-ac17-4191-8977-2c1255b7a508" providerId="AD" clId="Web-{4A4C1A41-2ACC-A327-981D-8AD9B4FAC64F}" dt="2025-08-21T22:36:48.052" v="186"/>
        <pc:sldMkLst>
          <pc:docMk/>
          <pc:sldMk cId="0" sldId="256"/>
        </pc:sldMkLst>
        <pc:spChg chg="mod">
          <ac:chgData name="Fox, Phyllisa (foxpy)" userId="S::foxpy@ucmail.uc.edu::3429c141-ac17-4191-8977-2c1255b7a508" providerId="AD" clId="Web-{4A4C1A41-2ACC-A327-981D-8AD9B4FAC64F}" dt="2025-08-21T22:28:53.021" v="86"/>
          <ac:spMkLst>
            <pc:docMk/>
            <pc:sldMk cId="0" sldId="256"/>
            <ac:spMk id="2" creationId="{00000000-0000-0000-0000-000000000000}"/>
          </ac:spMkLst>
        </pc:spChg>
        <pc:spChg chg="mod">
          <ac:chgData name="Fox, Phyllisa (foxpy)" userId="S::foxpy@ucmail.uc.edu::3429c141-ac17-4191-8977-2c1255b7a508" providerId="AD" clId="Web-{4A4C1A41-2ACC-A327-981D-8AD9B4FAC64F}" dt="2025-08-21T22:36:48.052" v="186"/>
          <ac:spMkLst>
            <pc:docMk/>
            <pc:sldMk cId="0" sldId="256"/>
            <ac:spMk id="5" creationId="{00000000-0000-0000-0000-000000000000}"/>
          </ac:spMkLst>
        </pc:spChg>
        <pc:spChg chg="del">
          <ac:chgData name="Fox, Phyllisa (foxpy)" userId="S::foxpy@ucmail.uc.edu::3429c141-ac17-4191-8977-2c1255b7a508" providerId="AD" clId="Web-{4A4C1A41-2ACC-A327-981D-8AD9B4FAC64F}" dt="2025-08-21T22:20:58.021" v="11"/>
          <ac:spMkLst>
            <pc:docMk/>
            <pc:sldMk cId="0" sldId="256"/>
            <ac:spMk id="7" creationId="{E1DBF83D-6BBF-24BF-A2B7-A7347C1F491B}"/>
          </ac:spMkLst>
        </pc:spChg>
        <pc:picChg chg="del">
          <ac:chgData name="Fox, Phyllisa (foxpy)" userId="S::foxpy@ucmail.uc.edu::3429c141-ac17-4191-8977-2c1255b7a508" providerId="AD" clId="Web-{4A4C1A41-2ACC-A327-981D-8AD9B4FAC64F}" dt="2025-08-21T22:19:59.128" v="3"/>
          <ac:picMkLst>
            <pc:docMk/>
            <pc:sldMk cId="0" sldId="256"/>
            <ac:picMk id="3" creationId="{00000000-0000-0000-0000-000000000000}"/>
          </ac:picMkLst>
        </pc:picChg>
        <pc:picChg chg="mod">
          <ac:chgData name="Fox, Phyllisa (foxpy)" userId="S::foxpy@ucmail.uc.edu::3429c141-ac17-4191-8977-2c1255b7a508" providerId="AD" clId="Web-{4A4C1A41-2ACC-A327-981D-8AD9B4FAC64F}" dt="2025-08-21T22:28:56.849" v="87" actId="1076"/>
          <ac:picMkLst>
            <pc:docMk/>
            <pc:sldMk cId="0" sldId="256"/>
            <ac:picMk id="4" creationId="{00000000-0000-0000-0000-000000000000}"/>
          </ac:picMkLst>
        </pc:picChg>
        <pc:picChg chg="mod">
          <ac:chgData name="Fox, Phyllisa (foxpy)" userId="S::foxpy@ucmail.uc.edu::3429c141-ac17-4191-8977-2c1255b7a508" providerId="AD" clId="Web-{4A4C1A41-2ACC-A327-981D-8AD9B4FAC64F}" dt="2025-08-21T22:21:44.600" v="15"/>
          <ac:picMkLst>
            <pc:docMk/>
            <pc:sldMk cId="0" sldId="256"/>
            <ac:picMk id="1032" creationId="{394AA6D5-3FBC-A802-4EC6-E0362B8D9206}"/>
          </ac:picMkLst>
        </pc:picChg>
        <pc:picChg chg="mod">
          <ac:chgData name="Fox, Phyllisa (foxpy)" userId="S::foxpy@ucmail.uc.edu::3429c141-ac17-4191-8977-2c1255b7a508" providerId="AD" clId="Web-{4A4C1A41-2ACC-A327-981D-8AD9B4FAC64F}" dt="2025-08-21T22:21:54.835" v="17"/>
          <ac:picMkLst>
            <pc:docMk/>
            <pc:sldMk cId="0" sldId="256"/>
            <ac:picMk id="1036" creationId="{CE731611-F668-AAC3-C875-443B7FC26B29}"/>
          </ac:picMkLst>
        </pc:picChg>
      </pc:sldChg>
      <pc:sldChg chg="modSp">
        <pc:chgData name="Fox, Phyllisa (foxpy)" userId="S::foxpy@ucmail.uc.edu::3429c141-ac17-4191-8977-2c1255b7a508" providerId="AD" clId="Web-{4A4C1A41-2ACC-A327-981D-8AD9B4FAC64F}" dt="2025-08-21T22:39:01.932" v="203"/>
        <pc:sldMkLst>
          <pc:docMk/>
          <pc:sldMk cId="0" sldId="257"/>
        </pc:sldMkLst>
        <pc:spChg chg="mod ord">
          <ac:chgData name="Fox, Phyllisa (foxpy)" userId="S::foxpy@ucmail.uc.edu::3429c141-ac17-4191-8977-2c1255b7a508" providerId="AD" clId="Web-{4A4C1A41-2ACC-A327-981D-8AD9B4FAC64F}" dt="2025-08-21T22:38:50.822" v="201"/>
          <ac:spMkLst>
            <pc:docMk/>
            <pc:sldMk cId="0" sldId="257"/>
            <ac:spMk id="2" creationId="{00000000-0000-0000-0000-000000000000}"/>
          </ac:spMkLst>
        </pc:spChg>
        <pc:spChg chg="mod ord">
          <ac:chgData name="Fox, Phyllisa (foxpy)" userId="S::foxpy@ucmail.uc.edu::3429c141-ac17-4191-8977-2c1255b7a508" providerId="AD" clId="Web-{4A4C1A41-2ACC-A327-981D-8AD9B4FAC64F}" dt="2025-08-21T22:39:01.932" v="203"/>
          <ac:spMkLst>
            <pc:docMk/>
            <pc:sldMk cId="0" sldId="257"/>
            <ac:spMk id="5" creationId="{00000000-0000-0000-0000-000000000000}"/>
          </ac:spMkLst>
        </pc:spChg>
        <pc:picChg chg="mod ord">
          <ac:chgData name="Fox, Phyllisa (foxpy)" userId="S::foxpy@ucmail.uc.edu::3429c141-ac17-4191-8977-2c1255b7a508" providerId="AD" clId="Web-{4A4C1A41-2ACC-A327-981D-8AD9B4FAC64F}" dt="2025-08-21T22:38:41.119" v="199"/>
          <ac:picMkLst>
            <pc:docMk/>
            <pc:sldMk cId="0" sldId="257"/>
            <ac:picMk id="3" creationId="{00000000-0000-0000-0000-000000000000}"/>
          </ac:picMkLst>
        </pc:picChg>
        <pc:picChg chg="mod ord">
          <ac:chgData name="Fox, Phyllisa (foxpy)" userId="S::foxpy@ucmail.uc.edu::3429c141-ac17-4191-8977-2c1255b7a508" providerId="AD" clId="Web-{4A4C1A41-2ACC-A327-981D-8AD9B4FAC64F}" dt="2025-08-21T22:38:45.603" v="200"/>
          <ac:picMkLst>
            <pc:docMk/>
            <pc:sldMk cId="0" sldId="257"/>
            <ac:picMk id="4" creationId="{00000000-0000-0000-0000-000000000000}"/>
          </ac:picMkLst>
        </pc:picChg>
      </pc:sldChg>
      <pc:sldChg chg="modSp">
        <pc:chgData name="Fox, Phyllisa (foxpy)" userId="S::foxpy@ucmail.uc.edu::3429c141-ac17-4191-8977-2c1255b7a508" providerId="AD" clId="Web-{4A4C1A41-2ACC-A327-981D-8AD9B4FAC64F}" dt="2025-08-21T22:42:23.439" v="239"/>
        <pc:sldMkLst>
          <pc:docMk/>
          <pc:sldMk cId="0" sldId="258"/>
        </pc:sldMkLst>
        <pc:spChg chg="mod ord">
          <ac:chgData name="Fox, Phyllisa (foxpy)" userId="S::foxpy@ucmail.uc.edu::3429c141-ac17-4191-8977-2c1255b7a508" providerId="AD" clId="Web-{4A4C1A41-2ACC-A327-981D-8AD9B4FAC64F}" dt="2025-08-21T22:40:21.810" v="213"/>
          <ac:spMkLst>
            <pc:docMk/>
            <pc:sldMk cId="0" sldId="258"/>
            <ac:spMk id="2" creationId="{00000000-0000-0000-0000-000000000000}"/>
          </ac:spMkLst>
        </pc:spChg>
        <pc:spChg chg="mod ord modVis">
          <ac:chgData name="Fox, Phyllisa (foxpy)" userId="S::foxpy@ucmail.uc.edu::3429c141-ac17-4191-8977-2c1255b7a508" providerId="AD" clId="Web-{4A4C1A41-2ACC-A327-981D-8AD9B4FAC64F}" dt="2025-08-21T22:42:23.439" v="239"/>
          <ac:spMkLst>
            <pc:docMk/>
            <pc:sldMk cId="0" sldId="258"/>
            <ac:spMk id="7" creationId="{00000000-0000-0000-0000-000000000000}"/>
          </ac:spMkLst>
        </pc:spChg>
        <pc:picChg chg="mod ord">
          <ac:chgData name="Fox, Phyllisa (foxpy)" userId="S::foxpy@ucmail.uc.edu::3429c141-ac17-4191-8977-2c1255b7a508" providerId="AD" clId="Web-{4A4C1A41-2ACC-A327-981D-8AD9B4FAC64F}" dt="2025-08-21T22:40:12.653" v="212"/>
          <ac:picMkLst>
            <pc:docMk/>
            <pc:sldMk cId="0" sldId="258"/>
            <ac:picMk id="3" creationId="{00000000-0000-0000-0000-000000000000}"/>
          </ac:picMkLst>
        </pc:picChg>
        <pc:picChg chg="mod">
          <ac:chgData name="Fox, Phyllisa (foxpy)" userId="S::foxpy@ucmail.uc.edu::3429c141-ac17-4191-8977-2c1255b7a508" providerId="AD" clId="Web-{4A4C1A41-2ACC-A327-981D-8AD9B4FAC64F}" dt="2025-08-21T22:41:20.858" v="216"/>
          <ac:picMkLst>
            <pc:docMk/>
            <pc:sldMk cId="0" sldId="258"/>
            <ac:picMk id="4" creationId="{00000000-0000-0000-0000-000000000000}"/>
          </ac:picMkLst>
        </pc:picChg>
        <pc:picChg chg="mod">
          <ac:chgData name="Fox, Phyllisa (foxpy)" userId="S::foxpy@ucmail.uc.edu::3429c141-ac17-4191-8977-2c1255b7a508" providerId="AD" clId="Web-{4A4C1A41-2ACC-A327-981D-8AD9B4FAC64F}" dt="2025-08-21T22:41:17.983" v="215"/>
          <ac:picMkLst>
            <pc:docMk/>
            <pc:sldMk cId="0" sldId="258"/>
            <ac:picMk id="5" creationId="{00000000-0000-0000-0000-000000000000}"/>
          </ac:picMkLst>
        </pc:picChg>
        <pc:picChg chg="mod">
          <ac:chgData name="Fox, Phyllisa (foxpy)" userId="S::foxpy@ucmail.uc.edu::3429c141-ac17-4191-8977-2c1255b7a508" providerId="AD" clId="Web-{4A4C1A41-2ACC-A327-981D-8AD9B4FAC64F}" dt="2025-08-21T22:41:11.796" v="214"/>
          <ac:picMkLst>
            <pc:docMk/>
            <pc:sldMk cId="0" sldId="258"/>
            <ac:picMk id="6" creationId="{00000000-0000-0000-0000-000000000000}"/>
          </ac:picMkLst>
        </pc:picChg>
      </pc:sldChg>
      <pc:sldChg chg="modSp">
        <pc:chgData name="Fox, Phyllisa (foxpy)" userId="S::foxpy@ucmail.uc.edu::3429c141-ac17-4191-8977-2c1255b7a508" providerId="AD" clId="Web-{4A4C1A41-2ACC-A327-981D-8AD9B4FAC64F}" dt="2025-08-21T22:47:56.919" v="305"/>
        <pc:sldMkLst>
          <pc:docMk/>
          <pc:sldMk cId="0" sldId="259"/>
        </pc:sldMkLst>
        <pc:spChg chg="mod ord modVis">
          <ac:chgData name="Fox, Phyllisa (foxpy)" userId="S::foxpy@ucmail.uc.edu::3429c141-ac17-4191-8977-2c1255b7a508" providerId="AD" clId="Web-{4A4C1A41-2ACC-A327-981D-8AD9B4FAC64F}" dt="2025-08-21T22:44:19.927" v="279"/>
          <ac:spMkLst>
            <pc:docMk/>
            <pc:sldMk cId="0" sldId="259"/>
            <ac:spMk id="2" creationId="{00000000-0000-0000-0000-000000000000}"/>
          </ac:spMkLst>
        </pc:spChg>
        <pc:spChg chg="mod ord modVis">
          <ac:chgData name="Fox, Phyllisa (foxpy)" userId="S::foxpy@ucmail.uc.edu::3429c141-ac17-4191-8977-2c1255b7a508" providerId="AD" clId="Web-{4A4C1A41-2ACC-A327-981D-8AD9B4FAC64F}" dt="2025-08-21T22:44:56.147" v="286" actId="20577"/>
          <ac:spMkLst>
            <pc:docMk/>
            <pc:sldMk cId="0" sldId="259"/>
            <ac:spMk id="7" creationId="{00000000-0000-0000-0000-000000000000}"/>
          </ac:spMkLst>
        </pc:spChg>
        <pc:spChg chg="mod modVis">
          <ac:chgData name="Fox, Phyllisa (foxpy)" userId="S::foxpy@ucmail.uc.edu::3429c141-ac17-4191-8977-2c1255b7a508" providerId="AD" clId="Web-{4A4C1A41-2ACC-A327-981D-8AD9B4FAC64F}" dt="2025-08-21T22:46:49.072" v="296" actId="1076"/>
          <ac:spMkLst>
            <pc:docMk/>
            <pc:sldMk cId="0" sldId="259"/>
            <ac:spMk id="8" creationId="{00000000-0000-0000-0000-000000000000}"/>
          </ac:spMkLst>
        </pc:spChg>
        <pc:spChg chg="mod ord modVis">
          <ac:chgData name="Fox, Phyllisa (foxpy)" userId="S::foxpy@ucmail.uc.edu::3429c141-ac17-4191-8977-2c1255b7a508" providerId="AD" clId="Web-{4A4C1A41-2ACC-A327-981D-8AD9B4FAC64F}" dt="2025-08-21T22:47:36.277" v="303"/>
          <ac:spMkLst>
            <pc:docMk/>
            <pc:sldMk cId="0" sldId="259"/>
            <ac:spMk id="9" creationId="{00000000-0000-0000-0000-000000000000}"/>
          </ac:spMkLst>
        </pc:spChg>
        <pc:spChg chg="mod ord modVis">
          <ac:chgData name="Fox, Phyllisa (foxpy)" userId="S::foxpy@ucmail.uc.edu::3429c141-ac17-4191-8977-2c1255b7a508" providerId="AD" clId="Web-{4A4C1A41-2ACC-A327-981D-8AD9B4FAC64F}" dt="2025-08-21T22:47:19.949" v="301"/>
          <ac:spMkLst>
            <pc:docMk/>
            <pc:sldMk cId="0" sldId="259"/>
            <ac:spMk id="10" creationId="{00000000-0000-0000-0000-000000000000}"/>
          </ac:spMkLst>
        </pc:spChg>
        <pc:spChg chg="mod ord modVis">
          <ac:chgData name="Fox, Phyllisa (foxpy)" userId="S::foxpy@ucmail.uc.edu::3429c141-ac17-4191-8977-2c1255b7a508" providerId="AD" clId="Web-{4A4C1A41-2ACC-A327-981D-8AD9B4FAC64F}" dt="2025-08-21T22:47:56.919" v="305"/>
          <ac:spMkLst>
            <pc:docMk/>
            <pc:sldMk cId="0" sldId="259"/>
            <ac:spMk id="11" creationId="{00000000-0000-0000-0000-000000000000}"/>
          </ac:spMkLst>
        </pc:spChg>
        <pc:spChg chg="mod modVis">
          <ac:chgData name="Fox, Phyllisa (foxpy)" userId="S::foxpy@ucmail.uc.edu::3429c141-ac17-4191-8977-2c1255b7a508" providerId="AD" clId="Web-{4A4C1A41-2ACC-A327-981D-8AD9B4FAC64F}" dt="2025-08-21T22:46:34.931" v="293" actId="1076"/>
          <ac:spMkLst>
            <pc:docMk/>
            <pc:sldMk cId="0" sldId="259"/>
            <ac:spMk id="12" creationId="{00000000-0000-0000-0000-000000000000}"/>
          </ac:spMkLst>
        </pc:spChg>
        <pc:spChg chg="mod ord modVis">
          <ac:chgData name="Fox, Phyllisa (foxpy)" userId="S::foxpy@ucmail.uc.edu::3429c141-ac17-4191-8977-2c1255b7a508" providerId="AD" clId="Web-{4A4C1A41-2ACC-A327-981D-8AD9B4FAC64F}" dt="2025-08-21T22:47:40.340" v="304"/>
          <ac:spMkLst>
            <pc:docMk/>
            <pc:sldMk cId="0" sldId="259"/>
            <ac:spMk id="13" creationId="{00000000-0000-0000-0000-000000000000}"/>
          </ac:spMkLst>
        </pc:spChg>
        <pc:spChg chg="mod modVis">
          <ac:chgData name="Fox, Phyllisa (foxpy)" userId="S::foxpy@ucmail.uc.edu::3429c141-ac17-4191-8977-2c1255b7a508" providerId="AD" clId="Web-{4A4C1A41-2ACC-A327-981D-8AD9B4FAC64F}" dt="2025-08-21T22:46:24.587" v="291" actId="1076"/>
          <ac:spMkLst>
            <pc:docMk/>
            <pc:sldMk cId="0" sldId="259"/>
            <ac:spMk id="14" creationId="{00000000-0000-0000-0000-000000000000}"/>
          </ac:spMkLst>
        </pc:spChg>
        <pc:spChg chg="mod modVis">
          <ac:chgData name="Fox, Phyllisa (foxpy)" userId="S::foxpy@ucmail.uc.edu::3429c141-ac17-4191-8977-2c1255b7a508" providerId="AD" clId="Web-{4A4C1A41-2ACC-A327-981D-8AD9B4FAC64F}" dt="2025-08-21T22:43:20.378" v="268"/>
          <ac:spMkLst>
            <pc:docMk/>
            <pc:sldMk cId="0" sldId="259"/>
            <ac:spMk id="15" creationId="{00000000-0000-0000-0000-000000000000}"/>
          </ac:spMkLst>
        </pc:spChg>
        <pc:spChg chg="mod modVis">
          <ac:chgData name="Fox, Phyllisa (foxpy)" userId="S::foxpy@ucmail.uc.edu::3429c141-ac17-4191-8977-2c1255b7a508" providerId="AD" clId="Web-{4A4C1A41-2ACC-A327-981D-8AD9B4FAC64F}" dt="2025-08-21T22:46:13.337" v="289" actId="1076"/>
          <ac:spMkLst>
            <pc:docMk/>
            <pc:sldMk cId="0" sldId="259"/>
            <ac:spMk id="16" creationId="{00000000-0000-0000-0000-000000000000}"/>
          </ac:spMkLst>
        </pc:spChg>
        <pc:picChg chg="mod ord modVis">
          <ac:chgData name="Fox, Phyllisa (foxpy)" userId="S::foxpy@ucmail.uc.edu::3429c141-ac17-4191-8977-2c1255b7a508" providerId="AD" clId="Web-{4A4C1A41-2ACC-A327-981D-8AD9B4FAC64F}" dt="2025-08-21T22:46:02.774" v="288" actId="1076"/>
          <ac:picMkLst>
            <pc:docMk/>
            <pc:sldMk cId="0" sldId="259"/>
            <ac:picMk id="3" creationId="{00000000-0000-0000-0000-000000000000}"/>
          </ac:picMkLst>
        </pc:picChg>
        <pc:picChg chg="mod modVis">
          <ac:chgData name="Fox, Phyllisa (foxpy)" userId="S::foxpy@ucmail.uc.edu::3429c141-ac17-4191-8977-2c1255b7a508" providerId="AD" clId="Web-{4A4C1A41-2ACC-A327-981D-8AD9B4FAC64F}" dt="2025-08-21T22:43:20.284" v="257"/>
          <ac:picMkLst>
            <pc:docMk/>
            <pc:sldMk cId="0" sldId="259"/>
            <ac:picMk id="4" creationId="{00000000-0000-0000-0000-000000000000}"/>
          </ac:picMkLst>
        </pc:picChg>
        <pc:picChg chg="mod modVis">
          <ac:chgData name="Fox, Phyllisa (foxpy)" userId="S::foxpy@ucmail.uc.edu::3429c141-ac17-4191-8977-2c1255b7a508" providerId="AD" clId="Web-{4A4C1A41-2ACC-A327-981D-8AD9B4FAC64F}" dt="2025-08-21T22:43:20.300" v="258"/>
          <ac:picMkLst>
            <pc:docMk/>
            <pc:sldMk cId="0" sldId="259"/>
            <ac:picMk id="5" creationId="{00000000-0000-0000-0000-000000000000}"/>
          </ac:picMkLst>
        </pc:picChg>
        <pc:picChg chg="mod modVis">
          <ac:chgData name="Fox, Phyllisa (foxpy)" userId="S::foxpy@ucmail.uc.edu::3429c141-ac17-4191-8977-2c1255b7a508" providerId="AD" clId="Web-{4A4C1A41-2ACC-A327-981D-8AD9B4FAC64F}" dt="2025-08-21T22:43:20.300" v="259"/>
          <ac:picMkLst>
            <pc:docMk/>
            <pc:sldMk cId="0" sldId="259"/>
            <ac:picMk id="6" creationId="{00000000-0000-0000-0000-000000000000}"/>
          </ac:picMkLst>
        </pc:picChg>
      </pc:sldChg>
      <pc:sldChg chg="modSp">
        <pc:chgData name="Fox, Phyllisa (foxpy)" userId="S::foxpy@ucmail.uc.edu::3429c141-ac17-4191-8977-2c1255b7a508" providerId="AD" clId="Web-{4A4C1A41-2ACC-A327-981D-8AD9B4FAC64F}" dt="2025-08-21T22:49:23.015" v="315"/>
        <pc:sldMkLst>
          <pc:docMk/>
          <pc:sldMk cId="0" sldId="260"/>
        </pc:sldMkLst>
        <pc:spChg chg="mod">
          <ac:chgData name="Fox, Phyllisa (foxpy)" userId="S::foxpy@ucmail.uc.edu::3429c141-ac17-4191-8977-2c1255b7a508" providerId="AD" clId="Web-{4A4C1A41-2ACC-A327-981D-8AD9B4FAC64F}" dt="2025-08-21T22:33:20.202" v="118"/>
          <ac:spMkLst>
            <pc:docMk/>
            <pc:sldMk cId="0" sldId="260"/>
            <ac:spMk id="2" creationId="{00000000-0000-0000-0000-000000000000}"/>
          </ac:spMkLst>
        </pc:spChg>
        <pc:spChg chg="mod">
          <ac:chgData name="Fox, Phyllisa (foxpy)" userId="S::foxpy@ucmail.uc.edu::3429c141-ac17-4191-8977-2c1255b7a508" providerId="AD" clId="Web-{4A4C1A41-2ACC-A327-981D-8AD9B4FAC64F}" dt="2025-08-21T22:34:47.986" v="138"/>
          <ac:spMkLst>
            <pc:docMk/>
            <pc:sldMk cId="0" sldId="260"/>
            <ac:spMk id="4" creationId="{00000000-0000-0000-0000-000000000000}"/>
          </ac:spMkLst>
        </pc:spChg>
        <pc:spChg chg="mod">
          <ac:chgData name="Fox, Phyllisa (foxpy)" userId="S::foxpy@ucmail.uc.edu::3429c141-ac17-4191-8977-2c1255b7a508" providerId="AD" clId="Web-{4A4C1A41-2ACC-A327-981D-8AD9B4FAC64F}" dt="2025-08-21T22:34:49.111" v="139"/>
          <ac:spMkLst>
            <pc:docMk/>
            <pc:sldMk cId="0" sldId="260"/>
            <ac:spMk id="5" creationId="{00000000-0000-0000-0000-000000000000}"/>
          </ac:spMkLst>
        </pc:spChg>
        <pc:spChg chg="mod">
          <ac:chgData name="Fox, Phyllisa (foxpy)" userId="S::foxpy@ucmail.uc.edu::3429c141-ac17-4191-8977-2c1255b7a508" providerId="AD" clId="Web-{4A4C1A41-2ACC-A327-981D-8AD9B4FAC64F}" dt="2025-08-21T22:34:55.830" v="146"/>
          <ac:spMkLst>
            <pc:docMk/>
            <pc:sldMk cId="0" sldId="260"/>
            <ac:spMk id="6" creationId="{00000000-0000-0000-0000-000000000000}"/>
          </ac:spMkLst>
        </pc:spChg>
        <pc:spChg chg="mod">
          <ac:chgData name="Fox, Phyllisa (foxpy)" userId="S::foxpy@ucmail.uc.edu::3429c141-ac17-4191-8977-2c1255b7a508" providerId="AD" clId="Web-{4A4C1A41-2ACC-A327-981D-8AD9B4FAC64F}" dt="2025-08-21T22:34:51.908" v="142"/>
          <ac:spMkLst>
            <pc:docMk/>
            <pc:sldMk cId="0" sldId="260"/>
            <ac:spMk id="7" creationId="{00000000-0000-0000-0000-000000000000}"/>
          </ac:spMkLst>
        </pc:spChg>
        <pc:spChg chg="mod">
          <ac:chgData name="Fox, Phyllisa (foxpy)" userId="S::foxpy@ucmail.uc.edu::3429c141-ac17-4191-8977-2c1255b7a508" providerId="AD" clId="Web-{4A4C1A41-2ACC-A327-981D-8AD9B4FAC64F}" dt="2025-08-21T22:34:54.877" v="145"/>
          <ac:spMkLst>
            <pc:docMk/>
            <pc:sldMk cId="0" sldId="260"/>
            <ac:spMk id="8" creationId="{00000000-0000-0000-0000-000000000000}"/>
          </ac:spMkLst>
        </pc:spChg>
        <pc:spChg chg="mod">
          <ac:chgData name="Fox, Phyllisa (foxpy)" userId="S::foxpy@ucmail.uc.edu::3429c141-ac17-4191-8977-2c1255b7a508" providerId="AD" clId="Web-{4A4C1A41-2ACC-A327-981D-8AD9B4FAC64F}" dt="2025-08-21T22:35:22.471" v="168"/>
          <ac:spMkLst>
            <pc:docMk/>
            <pc:sldMk cId="0" sldId="260"/>
            <ac:spMk id="9" creationId="{00000000-0000-0000-0000-000000000000}"/>
          </ac:spMkLst>
        </pc:spChg>
        <pc:spChg chg="mod">
          <ac:chgData name="Fox, Phyllisa (foxpy)" userId="S::foxpy@ucmail.uc.edu::3429c141-ac17-4191-8977-2c1255b7a508" providerId="AD" clId="Web-{4A4C1A41-2ACC-A327-981D-8AD9B4FAC64F}" dt="2025-08-21T22:34:58.893" v="149"/>
          <ac:spMkLst>
            <pc:docMk/>
            <pc:sldMk cId="0" sldId="260"/>
            <ac:spMk id="10" creationId="{00000000-0000-0000-0000-000000000000}"/>
          </ac:spMkLst>
        </pc:spChg>
        <pc:spChg chg="mod">
          <ac:chgData name="Fox, Phyllisa (foxpy)" userId="S::foxpy@ucmail.uc.edu::3429c141-ac17-4191-8977-2c1255b7a508" providerId="AD" clId="Web-{4A4C1A41-2ACC-A327-981D-8AD9B4FAC64F}" dt="2025-08-21T22:37:59.945" v="195"/>
          <ac:spMkLst>
            <pc:docMk/>
            <pc:sldMk cId="0" sldId="260"/>
            <ac:spMk id="11" creationId="{00000000-0000-0000-0000-000000000000}"/>
          </ac:spMkLst>
        </pc:spChg>
        <pc:spChg chg="ord">
          <ac:chgData name="Fox, Phyllisa (foxpy)" userId="S::foxpy@ucmail.uc.edu::3429c141-ac17-4191-8977-2c1255b7a508" providerId="AD" clId="Web-{4A4C1A41-2ACC-A327-981D-8AD9B4FAC64F}" dt="2025-08-21T22:49:13.171" v="314"/>
          <ac:spMkLst>
            <pc:docMk/>
            <pc:sldMk cId="0" sldId="260"/>
            <ac:spMk id="13" creationId="{00000000-0000-0000-0000-000000000000}"/>
          </ac:spMkLst>
        </pc:spChg>
        <pc:spChg chg="ord">
          <ac:chgData name="Fox, Phyllisa (foxpy)" userId="S::foxpy@ucmail.uc.edu::3429c141-ac17-4191-8977-2c1255b7a508" providerId="AD" clId="Web-{4A4C1A41-2ACC-A327-981D-8AD9B4FAC64F}" dt="2025-08-21T22:48:59.436" v="311"/>
          <ac:spMkLst>
            <pc:docMk/>
            <pc:sldMk cId="0" sldId="260"/>
            <ac:spMk id="14" creationId="{00000000-0000-0000-0000-000000000000}"/>
          </ac:spMkLst>
        </pc:spChg>
        <pc:spChg chg="ord">
          <ac:chgData name="Fox, Phyllisa (foxpy)" userId="S::foxpy@ucmail.uc.edu::3429c141-ac17-4191-8977-2c1255b7a508" providerId="AD" clId="Web-{4A4C1A41-2ACC-A327-981D-8AD9B4FAC64F}" dt="2025-08-21T22:49:23.015" v="315"/>
          <ac:spMkLst>
            <pc:docMk/>
            <pc:sldMk cId="0" sldId="260"/>
            <ac:spMk id="15" creationId="{00000000-0000-0000-0000-000000000000}"/>
          </ac:spMkLst>
        </pc:spChg>
        <pc:spChg chg="mod">
          <ac:chgData name="Fox, Phyllisa (foxpy)" userId="S::foxpy@ucmail.uc.edu::3429c141-ac17-4191-8977-2c1255b7a508" providerId="AD" clId="Web-{4A4C1A41-2ACC-A327-981D-8AD9B4FAC64F}" dt="2025-08-21T22:48:39.076" v="306" actId="1076"/>
          <ac:spMkLst>
            <pc:docMk/>
            <pc:sldMk cId="0" sldId="260"/>
            <ac:spMk id="18" creationId="{00000000-0000-0000-0000-000000000000}"/>
          </ac:spMkLst>
        </pc:spChg>
        <pc:picChg chg="mod">
          <ac:chgData name="Fox, Phyllisa (foxpy)" userId="S::foxpy@ucmail.uc.edu::3429c141-ac17-4191-8977-2c1255b7a508" providerId="AD" clId="Web-{4A4C1A41-2ACC-A327-981D-8AD9B4FAC64F}" dt="2025-08-21T22:33:24.233" v="119" actId="1076"/>
          <ac:picMkLst>
            <pc:docMk/>
            <pc:sldMk cId="0" sldId="260"/>
            <ac:picMk id="3" creationId="{00000000-0000-0000-0000-000000000000}"/>
          </ac:picMkLst>
        </pc:picChg>
      </pc:sldChg>
      <pc:sldChg chg="modSp">
        <pc:chgData name="Fox, Phyllisa (foxpy)" userId="S::foxpy@ucmail.uc.edu::3429c141-ac17-4191-8977-2c1255b7a508" providerId="AD" clId="Web-{4A4C1A41-2ACC-A327-981D-8AD9B4FAC64F}" dt="2025-08-21T22:37:53.992" v="192"/>
        <pc:sldMkLst>
          <pc:docMk/>
          <pc:sldMk cId="0" sldId="261"/>
        </pc:sldMkLst>
        <pc:spChg chg="mod">
          <ac:chgData name="Fox, Phyllisa (foxpy)" userId="S::foxpy@ucmail.uc.edu::3429c141-ac17-4191-8977-2c1255b7a508" providerId="AD" clId="Web-{4A4C1A41-2ACC-A327-981D-8AD9B4FAC64F}" dt="2025-08-21T22:34:00.547" v="127"/>
          <ac:spMkLst>
            <pc:docMk/>
            <pc:sldMk cId="0" sldId="261"/>
            <ac:spMk id="2" creationId="{00000000-0000-0000-0000-000000000000}"/>
          </ac:spMkLst>
        </pc:spChg>
        <pc:spChg chg="mod">
          <ac:chgData name="Fox, Phyllisa (foxpy)" userId="S::foxpy@ucmail.uc.edu::3429c141-ac17-4191-8977-2c1255b7a508" providerId="AD" clId="Web-{4A4C1A41-2ACC-A327-981D-8AD9B4FAC64F}" dt="2025-08-21T22:37:53.992" v="192"/>
          <ac:spMkLst>
            <pc:docMk/>
            <pc:sldMk cId="0" sldId="261"/>
            <ac:spMk id="4" creationId="{00000000-0000-0000-0000-000000000000}"/>
          </ac:spMkLst>
        </pc:spChg>
        <pc:picChg chg="mod">
          <ac:chgData name="Fox, Phyllisa (foxpy)" userId="S::foxpy@ucmail.uc.edu::3429c141-ac17-4191-8977-2c1255b7a508" providerId="AD" clId="Web-{4A4C1A41-2ACC-A327-981D-8AD9B4FAC64F}" dt="2025-08-21T22:34:02.453" v="128" actId="1076"/>
          <ac:picMkLst>
            <pc:docMk/>
            <pc:sldMk cId="0" sldId="261"/>
            <ac:picMk id="3" creationId="{00000000-0000-0000-0000-000000000000}"/>
          </ac:picMkLst>
        </pc:picChg>
      </pc:sldChg>
      <pc:sldChg chg="delSp modSp">
        <pc:chgData name="Fox, Phyllisa (foxpy)" userId="S::foxpy@ucmail.uc.edu::3429c141-ac17-4191-8977-2c1255b7a508" providerId="AD" clId="Web-{4A4C1A41-2ACC-A327-981D-8AD9B4FAC64F}" dt="2025-08-21T22:54:04.399" v="333"/>
        <pc:sldMkLst>
          <pc:docMk/>
          <pc:sldMk cId="0" sldId="262"/>
        </pc:sldMkLst>
        <pc:spChg chg="mod">
          <ac:chgData name="Fox, Phyllisa (foxpy)" userId="S::foxpy@ucmail.uc.edu::3429c141-ac17-4191-8977-2c1255b7a508" providerId="AD" clId="Web-{4A4C1A41-2ACC-A327-981D-8AD9B4FAC64F}" dt="2025-08-21T22:34:11.032" v="130"/>
          <ac:spMkLst>
            <pc:docMk/>
            <pc:sldMk cId="0" sldId="262"/>
            <ac:spMk id="2" creationId="{00000000-0000-0000-0000-000000000000}"/>
          </ac:spMkLst>
        </pc:spChg>
        <pc:spChg chg="mod">
          <ac:chgData name="Fox, Phyllisa (foxpy)" userId="S::foxpy@ucmail.uc.edu::3429c141-ac17-4191-8977-2c1255b7a508" providerId="AD" clId="Web-{4A4C1A41-2ACC-A327-981D-8AD9B4FAC64F}" dt="2025-08-21T22:37:54.648" v="193"/>
          <ac:spMkLst>
            <pc:docMk/>
            <pc:sldMk cId="0" sldId="262"/>
            <ac:spMk id="7" creationId="{00000000-0000-0000-0000-000000000000}"/>
          </ac:spMkLst>
        </pc:spChg>
        <pc:spChg chg="del mod">
          <ac:chgData name="Fox, Phyllisa (foxpy)" userId="S::foxpy@ucmail.uc.edu::3429c141-ac17-4191-8977-2c1255b7a508" providerId="AD" clId="Web-{4A4C1A41-2ACC-A327-981D-8AD9B4FAC64F}" dt="2025-08-21T22:52:36.240" v="326"/>
          <ac:spMkLst>
            <pc:docMk/>
            <pc:sldMk cId="0" sldId="262"/>
            <ac:spMk id="8" creationId="{00000000-0000-0000-0000-000000000000}"/>
          </ac:spMkLst>
        </pc:spChg>
        <pc:spChg chg="del mod">
          <ac:chgData name="Fox, Phyllisa (foxpy)" userId="S::foxpy@ucmail.uc.edu::3429c141-ac17-4191-8977-2c1255b7a508" providerId="AD" clId="Web-{4A4C1A41-2ACC-A327-981D-8AD9B4FAC64F}" dt="2025-08-21T22:53:02.991" v="327"/>
          <ac:spMkLst>
            <pc:docMk/>
            <pc:sldMk cId="0" sldId="262"/>
            <ac:spMk id="11" creationId="{00000000-0000-0000-0000-000000000000}"/>
          </ac:spMkLst>
        </pc:spChg>
        <pc:spChg chg="del mod ord">
          <ac:chgData name="Fox, Phyllisa (foxpy)" userId="S::foxpy@ucmail.uc.edu::3429c141-ac17-4191-8977-2c1255b7a508" providerId="AD" clId="Web-{4A4C1A41-2ACC-A327-981D-8AD9B4FAC64F}" dt="2025-08-21T22:54:00.946" v="331"/>
          <ac:spMkLst>
            <pc:docMk/>
            <pc:sldMk cId="0" sldId="262"/>
            <ac:spMk id="12" creationId="{00000000-0000-0000-0000-000000000000}"/>
          </ac:spMkLst>
        </pc:spChg>
        <pc:spChg chg="ord">
          <ac:chgData name="Fox, Phyllisa (foxpy)" userId="S::foxpy@ucmail.uc.edu::3429c141-ac17-4191-8977-2c1255b7a508" providerId="AD" clId="Web-{4A4C1A41-2ACC-A327-981D-8AD9B4FAC64F}" dt="2025-08-21T22:54:04.399" v="333"/>
          <ac:spMkLst>
            <pc:docMk/>
            <pc:sldMk cId="0" sldId="262"/>
            <ac:spMk id="14" creationId="{00000000-0000-0000-0000-000000000000}"/>
          </ac:spMkLst>
        </pc:spChg>
        <pc:spChg chg="del mod">
          <ac:chgData name="Fox, Phyllisa (foxpy)" userId="S::foxpy@ucmail.uc.edu::3429c141-ac17-4191-8977-2c1255b7a508" providerId="AD" clId="Web-{4A4C1A41-2ACC-A327-981D-8AD9B4FAC64F}" dt="2025-08-21T22:52:01.098" v="324"/>
          <ac:spMkLst>
            <pc:docMk/>
            <pc:sldMk cId="0" sldId="262"/>
            <ac:spMk id="15" creationId="{00000000-0000-0000-0000-000000000000}"/>
          </ac:spMkLst>
        </pc:spChg>
        <pc:spChg chg="ord">
          <ac:chgData name="Fox, Phyllisa (foxpy)" userId="S::foxpy@ucmail.uc.edu::3429c141-ac17-4191-8977-2c1255b7a508" providerId="AD" clId="Web-{4A4C1A41-2ACC-A327-981D-8AD9B4FAC64F}" dt="2025-08-21T22:53:26.429" v="329"/>
          <ac:spMkLst>
            <pc:docMk/>
            <pc:sldMk cId="0" sldId="262"/>
            <ac:spMk id="16" creationId="{00000000-0000-0000-0000-000000000000}"/>
          </ac:spMkLst>
        </pc:spChg>
        <pc:picChg chg="mod">
          <ac:chgData name="Fox, Phyllisa (foxpy)" userId="S::foxpy@ucmail.uc.edu::3429c141-ac17-4191-8977-2c1255b7a508" providerId="AD" clId="Web-{4A4C1A41-2ACC-A327-981D-8AD9B4FAC64F}" dt="2025-08-21T22:34:16.235" v="131" actId="1076"/>
          <ac:picMkLst>
            <pc:docMk/>
            <pc:sldMk cId="0" sldId="262"/>
            <ac:picMk id="3" creationId="{00000000-0000-0000-0000-000000000000}"/>
          </ac:picMkLst>
        </pc:picChg>
      </pc:sldChg>
      <pc:sldChg chg="modSp">
        <pc:chgData name="Fox, Phyllisa (foxpy)" userId="S::foxpy@ucmail.uc.edu::3429c141-ac17-4191-8977-2c1255b7a508" providerId="AD" clId="Web-{4A4C1A41-2ACC-A327-981D-8AD9B4FAC64F}" dt="2025-08-21T22:38:13.118" v="197"/>
        <pc:sldMkLst>
          <pc:docMk/>
          <pc:sldMk cId="0" sldId="263"/>
        </pc:sldMkLst>
        <pc:spChg chg="mod">
          <ac:chgData name="Fox, Phyllisa (foxpy)" userId="S::foxpy@ucmail.uc.edu::3429c141-ac17-4191-8977-2c1255b7a508" providerId="AD" clId="Web-{4A4C1A41-2ACC-A327-981D-8AD9B4FAC64F}" dt="2025-08-21T22:36:42.755" v="185"/>
          <ac:spMkLst>
            <pc:docMk/>
            <pc:sldMk cId="0" sldId="263"/>
            <ac:spMk id="2" creationId="{00000000-0000-0000-0000-000000000000}"/>
          </ac:spMkLst>
        </pc:spChg>
        <pc:spChg chg="mod">
          <ac:chgData name="Fox, Phyllisa (foxpy)" userId="S::foxpy@ucmail.uc.edu::3429c141-ac17-4191-8977-2c1255b7a508" providerId="AD" clId="Web-{4A4C1A41-2ACC-A327-981D-8AD9B4FAC64F}" dt="2025-08-21T22:37:56.430" v="194"/>
          <ac:spMkLst>
            <pc:docMk/>
            <pc:sldMk cId="0" sldId="263"/>
            <ac:spMk id="5" creationId="{00000000-0000-0000-0000-000000000000}"/>
          </ac:spMkLst>
        </pc:spChg>
        <pc:picChg chg="mod">
          <ac:chgData name="Fox, Phyllisa (foxpy)" userId="S::foxpy@ucmail.uc.edu::3429c141-ac17-4191-8977-2c1255b7a508" providerId="AD" clId="Web-{4A4C1A41-2ACC-A327-981D-8AD9B4FAC64F}" dt="2025-08-21T22:34:23.344" v="133"/>
          <ac:picMkLst>
            <pc:docMk/>
            <pc:sldMk cId="0" sldId="263"/>
            <ac:picMk id="3" creationId="{00000000-0000-0000-0000-000000000000}"/>
          </ac:picMkLst>
        </pc:picChg>
        <pc:picChg chg="mod">
          <ac:chgData name="Fox, Phyllisa (foxpy)" userId="S::foxpy@ucmail.uc.edu::3429c141-ac17-4191-8977-2c1255b7a508" providerId="AD" clId="Web-{4A4C1A41-2ACC-A327-981D-8AD9B4FAC64F}" dt="2025-08-21T22:34:26.688" v="134" actId="1076"/>
          <ac:picMkLst>
            <pc:docMk/>
            <pc:sldMk cId="0" sldId="263"/>
            <ac:picMk id="4" creationId="{00000000-0000-0000-0000-000000000000}"/>
          </ac:picMkLst>
        </pc:picChg>
        <pc:picChg chg="mod">
          <ac:chgData name="Fox, Phyllisa (foxpy)" userId="S::foxpy@ucmail.uc.edu::3429c141-ac17-4191-8977-2c1255b7a508" providerId="AD" clId="Web-{4A4C1A41-2ACC-A327-981D-8AD9B4FAC64F}" dt="2025-08-21T22:38:13.118" v="197"/>
          <ac:picMkLst>
            <pc:docMk/>
            <pc:sldMk cId="0" sldId="263"/>
            <ac:picMk id="8" creationId="{59090D38-D74B-EB83-3457-4282B936FCE1}"/>
          </ac:picMkLst>
        </pc:picChg>
      </pc:sldChg>
      <pc:sldChg chg="delSp modSp">
        <pc:chgData name="Fox, Phyllisa (foxpy)" userId="S::foxpy@ucmail.uc.edu::3429c141-ac17-4191-8977-2c1255b7a508" providerId="AD" clId="Web-{4A4C1A41-2ACC-A327-981D-8AD9B4FAC64F}" dt="2025-08-21T22:51:16.409" v="323" actId="1076"/>
        <pc:sldMkLst>
          <pc:docMk/>
          <pc:sldMk cId="1845891843" sldId="264"/>
        </pc:sldMkLst>
        <pc:spChg chg="mod">
          <ac:chgData name="Fox, Phyllisa (foxpy)" userId="S::foxpy@ucmail.uc.edu::3429c141-ac17-4191-8977-2c1255b7a508" providerId="AD" clId="Web-{4A4C1A41-2ACC-A327-981D-8AD9B4FAC64F}" dt="2025-08-21T22:33:49.593" v="124"/>
          <ac:spMkLst>
            <pc:docMk/>
            <pc:sldMk cId="1845891843" sldId="264"/>
            <ac:spMk id="2" creationId="{B96EE838-5D4A-F8EB-DE60-19C4E2DF588B}"/>
          </ac:spMkLst>
        </pc:spChg>
        <pc:spChg chg="mod">
          <ac:chgData name="Fox, Phyllisa (foxpy)" userId="S::foxpy@ucmail.uc.edu::3429c141-ac17-4191-8977-2c1255b7a508" providerId="AD" clId="Web-{4A4C1A41-2ACC-A327-981D-8AD9B4FAC64F}" dt="2025-08-21T22:35:56.269" v="169"/>
          <ac:spMkLst>
            <pc:docMk/>
            <pc:sldMk cId="1845891843" sldId="264"/>
            <ac:spMk id="7" creationId="{42500B8F-6599-283E-050F-4C7BD710A541}"/>
          </ac:spMkLst>
        </pc:spChg>
        <pc:spChg chg="mod">
          <ac:chgData name="Fox, Phyllisa (foxpy)" userId="S::foxpy@ucmail.uc.edu::3429c141-ac17-4191-8977-2c1255b7a508" providerId="AD" clId="Web-{4A4C1A41-2ACC-A327-981D-8AD9B4FAC64F}" dt="2025-08-21T22:35:58.269" v="170"/>
          <ac:spMkLst>
            <pc:docMk/>
            <pc:sldMk cId="1845891843" sldId="264"/>
            <ac:spMk id="8" creationId="{90627A4F-6C09-4782-9BFB-74B7A9FB6B2B}"/>
          </ac:spMkLst>
        </pc:spChg>
        <pc:spChg chg="mod">
          <ac:chgData name="Fox, Phyllisa (foxpy)" userId="S::foxpy@ucmail.uc.edu::3429c141-ac17-4191-8977-2c1255b7a508" providerId="AD" clId="Web-{4A4C1A41-2ACC-A327-981D-8AD9B4FAC64F}" dt="2025-08-21T22:35:59.910" v="171"/>
          <ac:spMkLst>
            <pc:docMk/>
            <pc:sldMk cId="1845891843" sldId="264"/>
            <ac:spMk id="9" creationId="{1C7C58CF-B15D-79D3-FB01-07EC586A997B}"/>
          </ac:spMkLst>
        </pc:spChg>
        <pc:spChg chg="mod">
          <ac:chgData name="Fox, Phyllisa (foxpy)" userId="S::foxpy@ucmail.uc.edu::3429c141-ac17-4191-8977-2c1255b7a508" providerId="AD" clId="Web-{4A4C1A41-2ACC-A327-981D-8AD9B4FAC64F}" dt="2025-08-21T22:36:03.426" v="172"/>
          <ac:spMkLst>
            <pc:docMk/>
            <pc:sldMk cId="1845891843" sldId="264"/>
            <ac:spMk id="10" creationId="{FCE08825-6D75-3995-0DF9-DE83C1E0B5FC}"/>
          </ac:spMkLst>
        </pc:spChg>
        <pc:spChg chg="del mod">
          <ac:chgData name="Fox, Phyllisa (foxpy)" userId="S::foxpy@ucmail.uc.edu::3429c141-ac17-4191-8977-2c1255b7a508" providerId="AD" clId="Web-{4A4C1A41-2ACC-A327-981D-8AD9B4FAC64F}" dt="2025-08-21T22:50:58.378" v="320"/>
          <ac:spMkLst>
            <pc:docMk/>
            <pc:sldMk cId="1845891843" sldId="264"/>
            <ac:spMk id="14" creationId="{7776EA5F-9961-29BF-4855-97CCCF534720}"/>
          </ac:spMkLst>
        </pc:spChg>
        <pc:spChg chg="del mod">
          <ac:chgData name="Fox, Phyllisa (foxpy)" userId="S::foxpy@ucmail.uc.edu::3429c141-ac17-4191-8977-2c1255b7a508" providerId="AD" clId="Web-{4A4C1A41-2ACC-A327-981D-8AD9B4FAC64F}" dt="2025-08-21T22:50:46.393" v="318"/>
          <ac:spMkLst>
            <pc:docMk/>
            <pc:sldMk cId="1845891843" sldId="264"/>
            <ac:spMk id="16" creationId="{93DC9DF2-E1D6-C5EB-2474-24D6D687DCCE}"/>
          </ac:spMkLst>
        </pc:spChg>
        <pc:spChg chg="mod">
          <ac:chgData name="Fox, Phyllisa (foxpy)" userId="S::foxpy@ucmail.uc.edu::3429c141-ac17-4191-8977-2c1255b7a508" providerId="AD" clId="Web-{4A4C1A41-2ACC-A327-981D-8AD9B4FAC64F}" dt="2025-08-21T22:37:52.945" v="191"/>
          <ac:spMkLst>
            <pc:docMk/>
            <pc:sldMk cId="1845891843" sldId="264"/>
            <ac:spMk id="18" creationId="{80586B1C-7612-B91D-200B-FD2AE4DF42C4}"/>
          </ac:spMkLst>
        </pc:spChg>
        <pc:picChg chg="mod">
          <ac:chgData name="Fox, Phyllisa (foxpy)" userId="S::foxpy@ucmail.uc.edu::3429c141-ac17-4191-8977-2c1255b7a508" providerId="AD" clId="Web-{4A4C1A41-2ACC-A327-981D-8AD9B4FAC64F}" dt="2025-08-21T22:33:52.390" v="125" actId="1076"/>
          <ac:picMkLst>
            <pc:docMk/>
            <pc:sldMk cId="1845891843" sldId="264"/>
            <ac:picMk id="3" creationId="{4B83469C-57B4-B41A-E738-AC34F7314F5F}"/>
          </ac:picMkLst>
        </pc:picChg>
        <pc:picChg chg="mod ord">
          <ac:chgData name="Fox, Phyllisa (foxpy)" userId="S::foxpy@ucmail.uc.edu::3429c141-ac17-4191-8977-2c1255b7a508" providerId="AD" clId="Web-{4A4C1A41-2ACC-A327-981D-8AD9B4FAC64F}" dt="2025-08-21T22:51:16.409" v="323" actId="1076"/>
          <ac:picMkLst>
            <pc:docMk/>
            <pc:sldMk cId="1845891843" sldId="264"/>
            <ac:picMk id="17" creationId="{F15A6449-9821-BDFC-616A-E3EF2935671C}"/>
          </ac:picMkLst>
        </pc:picChg>
      </pc:sldChg>
      <pc:sldChg chg="modSp">
        <pc:chgData name="Fox, Phyllisa (foxpy)" userId="S::foxpy@ucmail.uc.edu::3429c141-ac17-4191-8977-2c1255b7a508" providerId="AD" clId="Web-{4A4C1A41-2ACC-A327-981D-8AD9B4FAC64F}" dt="2025-08-21T22:37:32.007" v="190"/>
        <pc:sldMkLst>
          <pc:docMk/>
          <pc:sldMk cId="2573312997" sldId="265"/>
        </pc:sldMkLst>
        <pc:spChg chg="mod">
          <ac:chgData name="Fox, Phyllisa (foxpy)" userId="S::foxpy@ucmail.uc.edu::3429c141-ac17-4191-8977-2c1255b7a508" providerId="AD" clId="Web-{4A4C1A41-2ACC-A327-981D-8AD9B4FAC64F}" dt="2025-08-21T22:33:34.952" v="121"/>
          <ac:spMkLst>
            <pc:docMk/>
            <pc:sldMk cId="2573312997" sldId="265"/>
            <ac:spMk id="2" creationId="{D17D5B0B-34B2-B9CF-AEB7-C0FD5F18CC61}"/>
          </ac:spMkLst>
        </pc:spChg>
        <pc:spChg chg="mod">
          <ac:chgData name="Fox, Phyllisa (foxpy)" userId="S::foxpy@ucmail.uc.edu::3429c141-ac17-4191-8977-2c1255b7a508" providerId="AD" clId="Web-{4A4C1A41-2ACC-A327-981D-8AD9B4FAC64F}" dt="2025-08-21T22:37:32.007" v="190"/>
          <ac:spMkLst>
            <pc:docMk/>
            <pc:sldMk cId="2573312997" sldId="265"/>
            <ac:spMk id="7" creationId="{BDFD628F-C955-D260-7C3D-FEB452F844F7}"/>
          </ac:spMkLst>
        </pc:spChg>
        <pc:spChg chg="mod">
          <ac:chgData name="Fox, Phyllisa (foxpy)" userId="S::foxpy@ucmail.uc.edu::3429c141-ac17-4191-8977-2c1255b7a508" providerId="AD" clId="Web-{4A4C1A41-2ACC-A327-981D-8AD9B4FAC64F}" dt="2025-08-21T22:35:04.549" v="154"/>
          <ac:spMkLst>
            <pc:docMk/>
            <pc:sldMk cId="2573312997" sldId="265"/>
            <ac:spMk id="8" creationId="{C47F5072-C92D-871D-BC8B-385C306478C0}"/>
          </ac:spMkLst>
        </pc:spChg>
        <pc:spChg chg="mod">
          <ac:chgData name="Fox, Phyllisa (foxpy)" userId="S::foxpy@ucmail.uc.edu::3429c141-ac17-4191-8977-2c1255b7a508" providerId="AD" clId="Web-{4A4C1A41-2ACC-A327-981D-8AD9B4FAC64F}" dt="2025-08-21T22:35:12.346" v="161"/>
          <ac:spMkLst>
            <pc:docMk/>
            <pc:sldMk cId="2573312997" sldId="265"/>
            <ac:spMk id="11" creationId="{B1011A50-CAB2-CD8B-4403-7197A301BAA3}"/>
          </ac:spMkLst>
        </pc:spChg>
        <pc:spChg chg="mod">
          <ac:chgData name="Fox, Phyllisa (foxpy)" userId="S::foxpy@ucmail.uc.edu::3429c141-ac17-4191-8977-2c1255b7a508" providerId="AD" clId="Web-{4A4C1A41-2ACC-A327-981D-8AD9B4FAC64F}" dt="2025-08-21T22:35:15.268" v="164"/>
          <ac:spMkLst>
            <pc:docMk/>
            <pc:sldMk cId="2573312997" sldId="265"/>
            <ac:spMk id="12" creationId="{79412661-3CE2-43D2-9D3C-D12CD4101B84}"/>
          </ac:spMkLst>
        </pc:spChg>
        <pc:spChg chg="mod">
          <ac:chgData name="Fox, Phyllisa (foxpy)" userId="S::foxpy@ucmail.uc.edu::3429c141-ac17-4191-8977-2c1255b7a508" providerId="AD" clId="Web-{4A4C1A41-2ACC-A327-981D-8AD9B4FAC64F}" dt="2025-08-21T22:35:18.393" v="167"/>
          <ac:spMkLst>
            <pc:docMk/>
            <pc:sldMk cId="2573312997" sldId="265"/>
            <ac:spMk id="15" creationId="{D9F75923-138A-4950-0C4C-DAC1A6B3E5B3}"/>
          </ac:spMkLst>
        </pc:spChg>
        <pc:picChg chg="mod">
          <ac:chgData name="Fox, Phyllisa (foxpy)" userId="S::foxpy@ucmail.uc.edu::3429c141-ac17-4191-8977-2c1255b7a508" providerId="AD" clId="Web-{4A4C1A41-2ACC-A327-981D-8AD9B4FAC64F}" dt="2025-08-21T22:33:40.156" v="122" actId="1076"/>
          <ac:picMkLst>
            <pc:docMk/>
            <pc:sldMk cId="2573312997" sldId="265"/>
            <ac:picMk id="3" creationId="{68B74FC7-BDB9-922D-C9B4-6627FE0C57C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hyperlink" Target="mailto:ebbrecst@ucmail.uc.ed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drive.google.com/file/d/1QQ40Lt_tq4X72T_lNyoOBWGRh7s_kVIv/view?usp=sharin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drive.google.com/file/d/1jhRsmyix66dFPfWCpO4OvkBowcya0N3l/view?usp=sharing" TargetMode="External"/><Relationship Id="rId4" Type="http://schemas.openxmlformats.org/officeDocument/2006/relationships/hyperlink" Target="https://drive.google.com/file/d/1P2INgXtsg3quCCS-OD6jEcCdl1qAxxWE/view?usp=sharing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background image"/>
          <p:cNvSpPr/>
          <p:nvPr/>
        </p:nvSpPr>
        <p:spPr>
          <a:xfrm>
            <a:off x="0" y="0"/>
            <a:ext cx="14185900" cy="7975600"/>
          </a:xfrm>
          <a:prstGeom prst="rect">
            <a:avLst/>
          </a:prstGeom>
          <a:solidFill>
            <a:srgbClr val="0D0A2C">
              <a:alpha val="74902"/>
            </a:srgbClr>
          </a:solidFill>
        </p:spPr>
        <p:txBody>
          <a:bodyPr lIns="91440" tIns="45720" rIns="91440" bIns="45720" anchor="t"/>
          <a:lstStyle/>
          <a:p>
            <a:endParaRPr lang="en-US" dirty="0"/>
          </a:p>
        </p:txBody>
      </p:sp>
      <p:pic>
        <p:nvPicPr>
          <p:cNvPr id="4" name="Picture 4" descr="A beaker and beaker with a chemical formula&#10;&#10;"/>
          <p:cNvPicPr>
            <a:picLocks noChangeAspect="1"/>
          </p:cNvPicPr>
          <p:nvPr/>
        </p:nvPicPr>
        <p:blipFill>
          <a:blip r:embed="rId2"/>
          <a:srcRect l="1000" r="1000"/>
          <a:stretch>
            <a:fillRect/>
          </a:stretch>
        </p:blipFill>
        <p:spPr>
          <a:xfrm>
            <a:off x="9779" y="0"/>
            <a:ext cx="14173200" cy="7975600"/>
          </a:xfrm>
          <a:prstGeom prst="rect">
            <a:avLst/>
          </a:prstGeom>
        </p:spPr>
      </p:pic>
      <p:sp>
        <p:nvSpPr>
          <p:cNvPr id="5" name="TextBox 5"/>
          <p:cNvSpPr txBox="1">
            <a:spLocks noGrp="1"/>
          </p:cNvSpPr>
          <p:nvPr>
            <p:ph type="title" idx="4294967295"/>
          </p:nvPr>
        </p:nvSpPr>
        <p:spPr>
          <a:xfrm>
            <a:off x="463550" y="1633190"/>
            <a:ext cx="12585700" cy="6350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Smart Stewardship: How School                                                  Leaders Strategically Align Resources                                                      to Fuel Purpose and Performance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22611" y="3987800"/>
            <a:ext cx="12585700" cy="3302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l">
              <a:lnSpc>
                <a:spcPct val="150000"/>
              </a:lnSpc>
              <a:defRPr/>
            </a:pPr>
            <a:r>
              <a:rPr lang="en-US" sz="2800" b="0" dirty="0">
                <a:solidFill>
                  <a:srgbClr val="383F51"/>
                </a:solidFill>
                <a:latin typeface="Poppins"/>
              </a:rPr>
              <a:t>Presenter: Dr. Scott T. Ebbrecht</a:t>
            </a:r>
          </a:p>
          <a:p>
            <a:pPr indent="0" algn="l">
              <a:lnSpc>
                <a:spcPct val="150000"/>
              </a:lnSpc>
              <a:defRPr/>
            </a:pPr>
            <a:r>
              <a:rPr lang="en-US" sz="2800" dirty="0">
                <a:solidFill>
                  <a:srgbClr val="383F51"/>
                </a:solidFill>
                <a:latin typeface="Poppins"/>
              </a:rPr>
              <a:t>August 5, 2025</a:t>
            </a:r>
            <a:endParaRPr lang="en-US" sz="2800" dirty="0"/>
          </a:p>
        </p:txBody>
      </p:sp>
      <p:pic>
        <p:nvPicPr>
          <p:cNvPr id="1032" name="Picture 8" descr="A logo for university of cincinnati&#10;">
            <a:extLst>
              <a:ext uri="{FF2B5EF4-FFF2-40B4-BE49-F238E27FC236}">
                <a16:creationId xmlns:a16="http://schemas.microsoft.com/office/drawing/2014/main" id="{394AA6D5-3FBC-A802-4EC6-E0362B8D92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04" y="5824537"/>
            <a:ext cx="3143250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 blue text with a person holding a sign&#10;">
            <a:extLst>
              <a:ext uri="{FF2B5EF4-FFF2-40B4-BE49-F238E27FC236}">
                <a16:creationId xmlns:a16="http://schemas.microsoft.com/office/drawing/2014/main" id="{CE731611-F668-AAC3-C875-443B7FC26B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49" y="5824537"/>
            <a:ext cx="3952875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4185900" cy="7975600"/>
          </a:xfrm>
          <a:prstGeom prst="rect">
            <a:avLst/>
          </a:prstGeom>
          <a:solidFill>
            <a:srgbClr val="0D0A2C">
              <a:alpha val="74902"/>
            </a:srgbClr>
          </a:solidFill>
        </p:spPr>
        <p:txBody>
          <a:bodyPr/>
          <a:lstStyle/>
          <a:p>
            <a:endParaRPr lang="en-US"/>
          </a:p>
        </p:txBody>
      </p:sp>
      <p:pic>
        <p:nvPicPr>
          <p:cNvPr id="3" name="Picture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00" r="1000"/>
          <a:stretch>
            <a:fillRect/>
          </a:stretch>
        </p:blipFill>
        <p:spPr>
          <a:xfrm>
            <a:off x="0" y="0"/>
            <a:ext cx="14185900" cy="7975600"/>
          </a:xfrm>
          <a:prstGeom prst="rect">
            <a:avLst/>
          </a:prstGeom>
        </p:spPr>
      </p:pic>
      <p:pic>
        <p:nvPicPr>
          <p:cNvPr id="4" name="Picture 4" descr="A beaker and a beaker with a stick&#10;"/>
          <p:cNvPicPr>
            <a:picLocks noChangeAspect="1"/>
          </p:cNvPicPr>
          <p:nvPr/>
        </p:nvPicPr>
        <p:blipFill>
          <a:blip r:embed="rId3"/>
          <a:srcRect t="27000" b="27000"/>
          <a:stretch>
            <a:fillRect/>
          </a:stretch>
        </p:blipFill>
        <p:spPr>
          <a:xfrm>
            <a:off x="9779" y="3363"/>
            <a:ext cx="14173200" cy="7975600"/>
          </a:xfrm>
          <a:prstGeom prst="rect">
            <a:avLst/>
          </a:prstGeom>
        </p:spPr>
      </p:pic>
      <p:sp>
        <p:nvSpPr>
          <p:cNvPr id="5" name="TextBox 5"/>
          <p:cNvSpPr txBox="1">
            <a:spLocks noGrp="1"/>
          </p:cNvSpPr>
          <p:nvPr>
            <p:ph type="title" idx="4294967295"/>
          </p:nvPr>
        </p:nvSpPr>
        <p:spPr>
          <a:xfrm>
            <a:off x="800100" y="3131507"/>
            <a:ext cx="12585700" cy="8890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rgbClr val="2B9AF5"/>
                </a:solidFill>
                <a:effectLst/>
                <a:uLnTx/>
                <a:uFillTx/>
                <a:latin typeface="&quot;Titillium Web&quot;"/>
                <a:ea typeface="+mn-ea"/>
                <a:cs typeface="+mn-cs"/>
              </a:rPr>
              <a:t>Thank You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996950" y="4292600"/>
            <a:ext cx="12585700" cy="3302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>
              <a:lnSpc>
                <a:spcPct val="150000"/>
              </a:lnSpc>
              <a:defRPr/>
            </a:pPr>
            <a:r>
              <a:rPr lang="en-US" sz="2000" b="0" dirty="0">
                <a:latin typeface="Poppins"/>
              </a:rPr>
              <a:t>Contact: </a:t>
            </a:r>
            <a:r>
              <a:rPr lang="en-US" sz="2000" b="1" dirty="0">
                <a:solidFill>
                  <a:srgbClr val="C00000"/>
                </a:solidFill>
                <a:latin typeface="Poppi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ebbrecst@ucmail.uc.edu</a:t>
            </a:r>
            <a:r>
              <a:rPr lang="en-US" sz="2000" b="1" dirty="0">
                <a:solidFill>
                  <a:srgbClr val="C00000"/>
                </a:solidFill>
                <a:latin typeface="Poppins"/>
              </a:rPr>
              <a:t> </a:t>
            </a:r>
            <a:endParaRPr lang="en-US" sz="2000" b="1" dirty="0">
              <a:solidFill>
                <a:srgbClr val="C0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090D38-D74B-EB83-3457-4282B936FC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175" y="2829882"/>
            <a:ext cx="2381250" cy="23812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1041E49-2CB7-17E3-970B-5A5956F99D3B}"/>
              </a:ext>
            </a:extLst>
          </p:cNvPr>
          <p:cNvSpPr txBox="1"/>
          <p:nvPr/>
        </p:nvSpPr>
        <p:spPr>
          <a:xfrm>
            <a:off x="6191250" y="1625600"/>
            <a:ext cx="22891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SURVEY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background img"/>
          <p:cNvSpPr/>
          <p:nvPr/>
        </p:nvSpPr>
        <p:spPr>
          <a:xfrm>
            <a:off x="0" y="0"/>
            <a:ext cx="14185900" cy="7975600"/>
          </a:xfrm>
          <a:prstGeom prst="rect">
            <a:avLst/>
          </a:prstGeom>
          <a:solidFill>
            <a:srgbClr val="0D0A2C">
              <a:alpha val="74902"/>
            </a:srgbClr>
          </a:solidFill>
        </p:spPr>
        <p:txBody>
          <a:bodyPr lIns="91440" tIns="45720" rIns="91440" bIns="45720" anchor="t"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5" name="TextBox 5"/>
          <p:cNvSpPr txBox="1">
            <a:spLocks noGrp="1"/>
          </p:cNvSpPr>
          <p:nvPr>
            <p:ph type="title" idx="4294967295"/>
          </p:nvPr>
        </p:nvSpPr>
        <p:spPr>
          <a:xfrm>
            <a:off x="800100" y="1270000"/>
            <a:ext cx="7264400" cy="12827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1" i="0" u="none" strike="noStrike" kern="1200" cap="none" spc="0" normalizeH="0" baseline="0" noProof="0" dirty="0">
                <a:ln>
                  <a:noFill/>
                </a:ln>
                <a:solidFill>
                  <a:srgbClr val="2B9AF5"/>
                </a:solidFill>
                <a:effectLst/>
                <a:uLnTx/>
                <a:uFillTx/>
                <a:latin typeface="&quot;Titillium Web&quot;"/>
                <a:ea typeface="+mn-ea"/>
                <a:cs typeface="+mn-cs"/>
              </a:rPr>
              <a:t>Welcome and Framing the Conversation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4" descr="A beaker and a beaker with a stick"/>
          <p:cNvPicPr>
            <a:picLocks noChangeAspect="1"/>
          </p:cNvPicPr>
          <p:nvPr/>
        </p:nvPicPr>
        <p:blipFill>
          <a:blip r:embed="rId2"/>
          <a:srcRect l="11000" r="11000"/>
          <a:stretch>
            <a:fillRect/>
          </a:stretch>
        </p:blipFill>
        <p:spPr>
          <a:xfrm>
            <a:off x="8864600" y="0"/>
            <a:ext cx="5308600" cy="7975600"/>
          </a:xfrm>
          <a:prstGeom prst="rect">
            <a:avLst/>
          </a:prstGeom>
        </p:spPr>
      </p:pic>
      <p:pic>
        <p:nvPicPr>
          <p:cNvPr id="3" name="Picture 3" descr="A hand holding a dropper over a beaker&#10;"/>
          <p:cNvPicPr>
            <a:picLocks noChangeAspect="1"/>
          </p:cNvPicPr>
          <p:nvPr/>
        </p:nvPicPr>
        <p:blipFill>
          <a:blip r:embed="rId3"/>
          <a:srcRect l="1000" r="1000"/>
          <a:stretch>
            <a:fillRect/>
          </a:stretch>
        </p:blipFill>
        <p:spPr>
          <a:xfrm>
            <a:off x="0" y="0"/>
            <a:ext cx="14185900" cy="7975600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997472" y="3314700"/>
            <a:ext cx="7035800" cy="10160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l">
              <a:lnSpc>
                <a:spcPct val="150000"/>
              </a:lnSpc>
              <a:defRPr/>
            </a:pPr>
            <a:r>
              <a:rPr lang="en-US" sz="1700" b="1" dirty="0">
                <a:solidFill>
                  <a:srgbClr val="383F51"/>
                </a:solidFill>
                <a:latin typeface="Poppins"/>
              </a:rPr>
              <a:t>Session Purpose : </a:t>
            </a:r>
          </a:p>
          <a:p>
            <a:pPr indent="0" algn="l">
              <a:lnSpc>
                <a:spcPct val="150000"/>
              </a:lnSpc>
              <a:defRPr/>
            </a:pPr>
            <a:r>
              <a:rPr lang="en-US" sz="1700" b="0" dirty="0">
                <a:solidFill>
                  <a:srgbClr val="383F51"/>
                </a:solidFill>
                <a:latin typeface="Poppins"/>
              </a:rPr>
              <a:t>This session aims to provide school leaders with relevant examples to strategically align people, time, and funding with their mission and student needs for improved outcomes. </a:t>
            </a:r>
            <a:endParaRPr lang="en-US" sz="1100" dirty="0"/>
          </a:p>
        </p:txBody>
      </p:sp>
      <p:sp>
        <p:nvSpPr>
          <p:cNvPr id="8" name="TextBox 8"/>
          <p:cNvSpPr txBox="1"/>
          <p:nvPr/>
        </p:nvSpPr>
        <p:spPr>
          <a:xfrm>
            <a:off x="1028700" y="5137150"/>
            <a:ext cx="7035800" cy="10160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l">
              <a:lnSpc>
                <a:spcPct val="150000"/>
              </a:lnSpc>
              <a:defRPr/>
            </a:pPr>
            <a:r>
              <a:rPr lang="en-US" sz="1700" b="1" dirty="0">
                <a:solidFill>
                  <a:srgbClr val="383F51"/>
                </a:solidFill>
                <a:latin typeface="Poppins"/>
              </a:rPr>
              <a:t>Guiding Question for Leaders:</a:t>
            </a:r>
          </a:p>
          <a:p>
            <a:pPr indent="0" algn="l">
              <a:lnSpc>
                <a:spcPct val="150000"/>
              </a:lnSpc>
              <a:defRPr/>
            </a:pPr>
            <a:r>
              <a:rPr lang="en-US" sz="1700" dirty="0">
                <a:solidFill>
                  <a:srgbClr val="383F51"/>
                </a:solidFill>
                <a:latin typeface="Poppins"/>
              </a:rPr>
              <a:t>Is </a:t>
            </a:r>
            <a:r>
              <a:rPr lang="en-US" sz="1700" b="0" dirty="0">
                <a:solidFill>
                  <a:srgbClr val="383F51"/>
                </a:solidFill>
                <a:latin typeface="Poppins"/>
              </a:rPr>
              <a:t>resource allocation intentional and strategic … or merely based on tradition?</a:t>
            </a:r>
            <a:endParaRPr lang="en-US" sz="11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background img"/>
          <p:cNvSpPr/>
          <p:nvPr/>
        </p:nvSpPr>
        <p:spPr>
          <a:xfrm>
            <a:off x="0" y="0"/>
            <a:ext cx="14185900" cy="7975600"/>
          </a:xfrm>
          <a:prstGeom prst="rect">
            <a:avLst/>
          </a:prstGeom>
          <a:solidFill>
            <a:srgbClr val="0D0A2C">
              <a:alpha val="74902"/>
            </a:srgbClr>
          </a:solidFill>
        </p:spPr>
        <p:txBody>
          <a:bodyPr lIns="91440" tIns="45720" rIns="91440" bIns="45720" anchor="t"/>
          <a:lstStyle/>
          <a:p>
            <a:endParaRPr lang="en-US" dirty="0">
              <a:ea typeface="Calibri"/>
              <a:cs typeface="Calibri"/>
            </a:endParaRPr>
          </a:p>
        </p:txBody>
      </p:sp>
      <p:pic>
        <p:nvPicPr>
          <p:cNvPr id="3" name="Picture 3" descr="A hand holding a dropper over a beaker&#10;"/>
          <p:cNvPicPr>
            <a:picLocks noChangeAspect="1"/>
          </p:cNvPicPr>
          <p:nvPr/>
        </p:nvPicPr>
        <p:blipFill>
          <a:blip r:embed="rId2"/>
          <a:srcRect l="1000" r="1000"/>
          <a:stretch>
            <a:fillRect/>
          </a:stretch>
        </p:blipFill>
        <p:spPr>
          <a:xfrm>
            <a:off x="0" y="0"/>
            <a:ext cx="14185900" cy="7975600"/>
          </a:xfrm>
          <a:prstGeom prst="rect">
            <a:avLst/>
          </a:prstGeom>
        </p:spPr>
      </p:pic>
      <p:sp>
        <p:nvSpPr>
          <p:cNvPr id="7" name="TextBo"/>
          <p:cNvSpPr txBox="1">
            <a:spLocks noGrp="1"/>
          </p:cNvSpPr>
          <p:nvPr>
            <p:ph type="title" idx="4294967295"/>
          </p:nvPr>
        </p:nvSpPr>
        <p:spPr>
          <a:xfrm>
            <a:off x="800100" y="889000"/>
            <a:ext cx="12585700" cy="6350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defRPr/>
            </a:pPr>
            <a:r>
              <a:rPr kumimoji="0" lang="en-US" sz="4200" b="1" i="0" u="none" strike="noStrike" kern="1200" cap="none" spc="0" normalizeH="0" baseline="0" noProof="0" dirty="0">
                <a:ln>
                  <a:noFill/>
                </a:ln>
                <a:solidFill>
                  <a:srgbClr val="2B9AF5"/>
                </a:solidFill>
                <a:effectLst/>
                <a:uLnTx/>
                <a:uFillTx/>
                <a:latin typeface="&quot;Titillium Web&quot;"/>
                <a:ea typeface="+mn-ea"/>
                <a:cs typeface="+mn-cs"/>
              </a:rPr>
              <a:t>Pillars of Effective Resource </a:t>
            </a:r>
            <a:r>
              <a:rPr lang="en-US" sz="4200" b="1" dirty="0">
                <a:solidFill>
                  <a:srgbClr val="2B9AF5"/>
                </a:solidFill>
                <a:latin typeface="&quot;Titillium Web&quot;"/>
                <a:ea typeface="+mn-ea"/>
                <a:cs typeface="+mn-cs"/>
              </a:rPr>
              <a:t>Allocation</a:t>
            </a:r>
            <a:endParaRPr lang="en-US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Calibri"/>
              <a:cs typeface="Calibri"/>
            </a:endParaRPr>
          </a:p>
        </p:txBody>
      </p:sp>
      <p:pic>
        <p:nvPicPr>
          <p:cNvPr id="4" name="Picture 5" descr="A computer on a desk&#10;"/>
          <p:cNvPicPr>
            <a:picLocks noChangeAspect="1"/>
          </p:cNvPicPr>
          <p:nvPr/>
        </p:nvPicPr>
        <p:blipFill>
          <a:blip r:embed="rId3"/>
          <a:srcRect t="1000" b="1000"/>
          <a:stretch>
            <a:fillRect/>
          </a:stretch>
        </p:blipFill>
        <p:spPr>
          <a:xfrm>
            <a:off x="1066800" y="2209800"/>
            <a:ext cx="3619500" cy="2032000"/>
          </a:xfrm>
          <a:prstGeom prst="rect">
            <a:avLst/>
          </a:prstGeom>
        </p:spPr>
      </p:pic>
      <p:pic>
        <p:nvPicPr>
          <p:cNvPr id="5" name="Picture 6" descr="A group of people sitting around a table&#10;&#10;"/>
          <p:cNvPicPr>
            <a:picLocks noChangeAspect="1"/>
          </p:cNvPicPr>
          <p:nvPr/>
        </p:nvPicPr>
        <p:blipFill>
          <a:blip r:embed="rId4"/>
          <a:srcRect t="1000" b="1000"/>
          <a:stretch>
            <a:fillRect/>
          </a:stretch>
        </p:blipFill>
        <p:spPr>
          <a:xfrm>
            <a:off x="5270500" y="2209800"/>
            <a:ext cx="3619500" cy="2032000"/>
          </a:xfrm>
          <a:prstGeom prst="rect">
            <a:avLst/>
          </a:prstGeom>
        </p:spPr>
      </p:pic>
      <p:pic>
        <p:nvPicPr>
          <p:cNvPr id="6" name="Picture 7" descr="A group of people sitting around a table with laptops&#10;&#10;"/>
          <p:cNvPicPr>
            <a:picLocks noChangeAspect="1"/>
          </p:cNvPicPr>
          <p:nvPr/>
        </p:nvPicPr>
        <p:blipFill>
          <a:blip r:embed="rId5"/>
          <a:srcRect t="1000" b="1000"/>
          <a:stretch>
            <a:fillRect/>
          </a:stretch>
        </p:blipFill>
        <p:spPr>
          <a:xfrm>
            <a:off x="9474200" y="2209800"/>
            <a:ext cx="3619500" cy="2032000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1066800" y="4508500"/>
            <a:ext cx="3619500" cy="3175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ctr">
              <a:lnSpc>
                <a:spcPct val="120000"/>
              </a:lnSpc>
              <a:defRPr/>
            </a:pPr>
            <a:r>
              <a:rPr lang="en-US" sz="2100" b="1" dirty="0">
                <a:solidFill>
                  <a:srgbClr val="2B9AF5"/>
                </a:solidFill>
                <a:latin typeface="&quot;Titillium Web&quot;"/>
              </a:rPr>
              <a:t>Align Resources to Priorities</a:t>
            </a:r>
            <a:endParaRPr lang="en-US" sz="1100" dirty="0"/>
          </a:p>
        </p:txBody>
      </p:sp>
      <p:sp>
        <p:nvSpPr>
          <p:cNvPr id="9" name="TextBox 9"/>
          <p:cNvSpPr txBox="1"/>
          <p:nvPr/>
        </p:nvSpPr>
        <p:spPr>
          <a:xfrm>
            <a:off x="5270500" y="4508500"/>
            <a:ext cx="3619500" cy="3175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ctr">
              <a:lnSpc>
                <a:spcPct val="120000"/>
              </a:lnSpc>
              <a:defRPr/>
            </a:pPr>
            <a:r>
              <a:rPr lang="en-US" sz="2100" b="1" dirty="0">
                <a:solidFill>
                  <a:srgbClr val="2B9AF5"/>
                </a:solidFill>
                <a:latin typeface="&quot;Titillium Web&quot;"/>
              </a:rPr>
              <a:t>People Before Programs</a:t>
            </a:r>
            <a:endParaRPr lang="en-US" sz="1100" dirty="0"/>
          </a:p>
        </p:txBody>
      </p:sp>
      <p:sp>
        <p:nvSpPr>
          <p:cNvPr id="10" name="TextBox 10"/>
          <p:cNvSpPr txBox="1"/>
          <p:nvPr/>
        </p:nvSpPr>
        <p:spPr>
          <a:xfrm>
            <a:off x="9474200" y="4508500"/>
            <a:ext cx="3619500" cy="3175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ctr">
              <a:lnSpc>
                <a:spcPct val="120000"/>
              </a:lnSpc>
              <a:defRPr/>
            </a:pPr>
            <a:r>
              <a:rPr lang="en-US" sz="2100" b="1" dirty="0">
                <a:solidFill>
                  <a:srgbClr val="2B9AF5"/>
                </a:solidFill>
                <a:latin typeface="&quot;Titillium Web&quot;"/>
              </a:rPr>
              <a:t>Trust Through Data</a:t>
            </a:r>
            <a:endParaRPr lang="en-US" sz="1100" dirty="0"/>
          </a:p>
        </p:txBody>
      </p:sp>
      <p:sp>
        <p:nvSpPr>
          <p:cNvPr id="11" name="TextBox 11"/>
          <p:cNvSpPr txBox="1"/>
          <p:nvPr/>
        </p:nvSpPr>
        <p:spPr>
          <a:xfrm>
            <a:off x="615950" y="4897503"/>
            <a:ext cx="4222750" cy="17018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ctr">
              <a:lnSpc>
                <a:spcPct val="150000"/>
              </a:lnSpc>
              <a:defRPr/>
            </a:pPr>
            <a:r>
              <a:rPr lang="en-US" sz="1700" b="0" dirty="0">
                <a:solidFill>
                  <a:srgbClr val="383F51"/>
                </a:solidFill>
                <a:latin typeface="Poppins"/>
              </a:rPr>
              <a:t>Link the school budget to improvement plans using data on achievement, behavior, and attendance to target resources effectively.</a:t>
            </a:r>
            <a:endParaRPr lang="en-US" sz="1100" dirty="0"/>
          </a:p>
        </p:txBody>
      </p:sp>
      <p:sp>
        <p:nvSpPr>
          <p:cNvPr id="12" name="TextBox 12"/>
          <p:cNvSpPr txBox="1"/>
          <p:nvPr/>
        </p:nvSpPr>
        <p:spPr>
          <a:xfrm>
            <a:off x="5270500" y="4897503"/>
            <a:ext cx="3619500" cy="17018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ctr">
              <a:lnSpc>
                <a:spcPct val="150000"/>
              </a:lnSpc>
              <a:defRPr/>
            </a:pPr>
            <a:r>
              <a:rPr lang="en-US" sz="1700" b="0" dirty="0">
                <a:solidFill>
                  <a:srgbClr val="383F51"/>
                </a:solidFill>
                <a:latin typeface="Poppins"/>
              </a:rPr>
              <a:t>Prioritize hiring effective teachers with the right attitude and invest in professional development to enhance instructional quality.</a:t>
            </a:r>
            <a:endParaRPr lang="en-US" sz="1100" dirty="0"/>
          </a:p>
        </p:txBody>
      </p:sp>
      <p:sp>
        <p:nvSpPr>
          <p:cNvPr id="13" name="TextBox 13"/>
          <p:cNvSpPr txBox="1"/>
          <p:nvPr/>
        </p:nvSpPr>
        <p:spPr>
          <a:xfrm>
            <a:off x="9474200" y="4826000"/>
            <a:ext cx="3619500" cy="17018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ctr">
              <a:lnSpc>
                <a:spcPct val="150000"/>
              </a:lnSpc>
              <a:defRPr/>
            </a:pPr>
            <a:r>
              <a:rPr lang="en-US" sz="1700" b="0" dirty="0">
                <a:solidFill>
                  <a:srgbClr val="383F51"/>
                </a:solidFill>
                <a:latin typeface="Poppins"/>
              </a:rPr>
              <a:t>Use transparent, data-driven decision-making and share results with stakeholders to build trust and ensure accountability.</a:t>
            </a:r>
            <a:endParaRPr lang="en-US" sz="11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background img"/>
          <p:cNvSpPr/>
          <p:nvPr/>
        </p:nvSpPr>
        <p:spPr>
          <a:xfrm>
            <a:off x="0" y="0"/>
            <a:ext cx="14185900" cy="7975600"/>
          </a:xfrm>
          <a:prstGeom prst="rect">
            <a:avLst/>
          </a:prstGeom>
          <a:solidFill>
            <a:srgbClr val="0D0A2C">
              <a:alpha val="74902"/>
            </a:srgbClr>
          </a:solidFill>
        </p:spPr>
        <p:txBody>
          <a:bodyPr lIns="91440" tIns="45720" rIns="91440" bIns="45720" anchor="t"/>
          <a:lstStyle/>
          <a:p>
            <a:endParaRPr lang="en-US" dirty="0">
              <a:ea typeface="Calibri"/>
              <a:cs typeface="Calibri"/>
            </a:endParaRPr>
          </a:p>
        </p:txBody>
      </p:sp>
      <p:pic>
        <p:nvPicPr>
          <p:cNvPr id="3" name="Picture 3" descr="A hand holding a dropper over a beaker&#10;&#10;"/>
          <p:cNvPicPr>
            <a:picLocks noChangeAspect="1"/>
          </p:cNvPicPr>
          <p:nvPr/>
        </p:nvPicPr>
        <p:blipFill>
          <a:blip r:embed="rId2"/>
          <a:srcRect l="1000" r="1000"/>
          <a:stretch>
            <a:fillRect/>
          </a:stretch>
        </p:blipFill>
        <p:spPr>
          <a:xfrm>
            <a:off x="0" y="0"/>
            <a:ext cx="14185900" cy="7975600"/>
          </a:xfrm>
          <a:prstGeom prst="rect">
            <a:avLst/>
          </a:prstGeom>
        </p:spPr>
      </p:pic>
      <p:sp>
        <p:nvSpPr>
          <p:cNvPr id="7" name="TextBox "/>
          <p:cNvSpPr txBox="1">
            <a:spLocks noGrp="1"/>
          </p:cNvSpPr>
          <p:nvPr>
            <p:ph type="title" idx="4294967295"/>
          </p:nvPr>
        </p:nvSpPr>
        <p:spPr>
          <a:xfrm>
            <a:off x="800100" y="622300"/>
            <a:ext cx="12585700" cy="12827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1" i="0" u="none" strike="noStrike" kern="1200" cap="none" spc="0" normalizeH="0" baseline="0" noProof="0" dirty="0">
                <a:ln>
                  <a:noFill/>
                </a:ln>
                <a:solidFill>
                  <a:srgbClr val="2B9AF5"/>
                </a:solidFill>
                <a:effectLst/>
                <a:uLnTx/>
                <a:uFillTx/>
                <a:latin typeface="&quot;Titillium Web&quot;"/>
                <a:ea typeface="+mn-ea"/>
                <a:cs typeface="+mn-cs"/>
              </a:rPr>
              <a:t>Utilization Strategies: 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1" i="0" u="none" strike="noStrike" kern="1200" cap="none" spc="0" normalizeH="0" baseline="0" noProof="0" dirty="0">
                <a:ln>
                  <a:noFill/>
                </a:ln>
                <a:solidFill>
                  <a:srgbClr val="2B9AF5"/>
                </a:solidFill>
                <a:effectLst/>
                <a:uLnTx/>
                <a:uFillTx/>
                <a:latin typeface="&quot;Titillium Web&quot;"/>
                <a:ea typeface="+mn-ea"/>
                <a:cs typeface="+mn-cs"/>
              </a:rPr>
              <a:t>Getting More from What You Already </a:t>
            </a:r>
            <a:r>
              <a:rPr lang="en-US" sz="4200" b="1" dirty="0">
                <a:solidFill>
                  <a:srgbClr val="2B9AF5"/>
                </a:solidFill>
                <a:latin typeface="&quot;Titillium Web&quot;"/>
                <a:ea typeface="+mn-ea"/>
                <a:cs typeface="+mn-cs"/>
              </a:rPr>
              <a:t>Have</a:t>
            </a:r>
            <a:endParaRPr lang="en-US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Calibri"/>
              <a:cs typeface="Calibri"/>
            </a:endParaRPr>
          </a:p>
        </p:txBody>
      </p:sp>
      <p:pic>
        <p:nvPicPr>
          <p:cNvPr id="4" name="Pictur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00" r="1000"/>
          <a:stretch>
            <a:fillRect/>
          </a:stretch>
        </p:blipFill>
        <p:spPr>
          <a:xfrm>
            <a:off x="800100" y="2311400"/>
            <a:ext cx="4178300" cy="1892300"/>
          </a:xfrm>
          <a:prstGeom prst="rect">
            <a:avLst/>
          </a:prstGeom>
        </p:spPr>
      </p:pic>
      <p:pic>
        <p:nvPicPr>
          <p:cNvPr id="5" name="Picture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00" r="1000"/>
          <a:stretch>
            <a:fillRect/>
          </a:stretch>
        </p:blipFill>
        <p:spPr>
          <a:xfrm>
            <a:off x="4991100" y="2311400"/>
            <a:ext cx="4178300" cy="1892300"/>
          </a:xfrm>
          <a:prstGeom prst="rect">
            <a:avLst/>
          </a:prstGeom>
        </p:spPr>
      </p:pic>
      <p:pic>
        <p:nvPicPr>
          <p:cNvPr id="6" name="Picture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00" r="1000"/>
          <a:stretch>
            <a:fillRect/>
          </a:stretch>
        </p:blipFill>
        <p:spPr>
          <a:xfrm>
            <a:off x="9194800" y="2311400"/>
            <a:ext cx="4178300" cy="1892300"/>
          </a:xfrm>
          <a:prstGeom prst="rect">
            <a:avLst/>
          </a:prstGeom>
        </p:spPr>
      </p:pic>
      <p:sp>
        <p:nvSpPr>
          <p:cNvPr id="11" name="TextBox 11"/>
          <p:cNvSpPr txBox="1"/>
          <p:nvPr/>
        </p:nvSpPr>
        <p:spPr>
          <a:xfrm>
            <a:off x="2857500" y="2603500"/>
            <a:ext cx="228600" cy="3302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ctr">
              <a:lnSpc>
                <a:spcPct val="150000"/>
              </a:lnSpc>
              <a:defRPr/>
            </a:pPr>
            <a:r>
              <a:rPr lang="en-US" sz="1700" b="0">
                <a:solidFill>
                  <a:srgbClr val="383F51"/>
                </a:solidFill>
                <a:latin typeface="Poppins"/>
              </a:rPr>
              <a:t>1</a:t>
            </a:r>
            <a:endParaRPr lang="en-US" sz="1100"/>
          </a:p>
        </p:txBody>
      </p:sp>
      <p:sp>
        <p:nvSpPr>
          <p:cNvPr id="8" name="TextBox 8"/>
          <p:cNvSpPr txBox="1"/>
          <p:nvPr/>
        </p:nvSpPr>
        <p:spPr>
          <a:xfrm>
            <a:off x="1104780" y="4142682"/>
            <a:ext cx="3733800" cy="3175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ctr">
              <a:lnSpc>
                <a:spcPct val="120000"/>
              </a:lnSpc>
              <a:defRPr/>
            </a:pPr>
            <a:r>
              <a:rPr lang="en-US" sz="2100" b="1" dirty="0">
                <a:solidFill>
                  <a:srgbClr val="2B9AF5"/>
                </a:solidFill>
                <a:latin typeface="&quot;Titillium Web&quot;"/>
              </a:rPr>
              <a:t>Optimizing Time Management</a:t>
            </a:r>
            <a:endParaRPr lang="en-US" sz="1100" dirty="0"/>
          </a:p>
        </p:txBody>
      </p:sp>
      <p:sp>
        <p:nvSpPr>
          <p:cNvPr id="12" name="TextBox 12"/>
          <p:cNvSpPr txBox="1"/>
          <p:nvPr/>
        </p:nvSpPr>
        <p:spPr>
          <a:xfrm>
            <a:off x="1018921" y="5157444"/>
            <a:ext cx="3733800" cy="20447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ctr">
              <a:lnSpc>
                <a:spcPct val="150000"/>
              </a:lnSpc>
              <a:defRPr/>
            </a:pPr>
            <a:r>
              <a:rPr lang="en-US" sz="1700" b="0" dirty="0">
                <a:solidFill>
                  <a:srgbClr val="383F51"/>
                </a:solidFill>
                <a:latin typeface="Poppins"/>
              </a:rPr>
              <a:t>Auditing master schedules enhances equity by balancing teacher workloads and improving access to planning and interventions through digital timetable systems.</a:t>
            </a:r>
            <a:endParaRPr lang="en-US" sz="1100" dirty="0"/>
          </a:p>
        </p:txBody>
      </p:sp>
      <p:sp>
        <p:nvSpPr>
          <p:cNvPr id="13" name="TextBox 13"/>
          <p:cNvSpPr txBox="1"/>
          <p:nvPr/>
        </p:nvSpPr>
        <p:spPr>
          <a:xfrm>
            <a:off x="7023100" y="2603500"/>
            <a:ext cx="228600" cy="3302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ctr">
              <a:lnSpc>
                <a:spcPct val="150000"/>
              </a:lnSpc>
              <a:defRPr/>
            </a:pPr>
            <a:r>
              <a:rPr lang="en-US" sz="1700" b="0">
                <a:solidFill>
                  <a:srgbClr val="383F51"/>
                </a:solidFill>
                <a:latin typeface="Poppins"/>
              </a:rPr>
              <a:t>2</a:t>
            </a:r>
            <a:endParaRPr lang="en-US" sz="1100"/>
          </a:p>
        </p:txBody>
      </p:sp>
      <p:sp>
        <p:nvSpPr>
          <p:cNvPr id="9" name="TextBox 9"/>
          <p:cNvSpPr txBox="1"/>
          <p:nvPr/>
        </p:nvSpPr>
        <p:spPr>
          <a:xfrm>
            <a:off x="5463238" y="3989291"/>
            <a:ext cx="3733800" cy="3175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l">
              <a:lnSpc>
                <a:spcPct val="120000"/>
              </a:lnSpc>
              <a:defRPr/>
            </a:pPr>
            <a:r>
              <a:rPr lang="en-US" sz="2100" b="1" dirty="0">
                <a:solidFill>
                  <a:srgbClr val="2B9AF5"/>
                </a:solidFill>
                <a:latin typeface="&quot;Titillium Web&quot;"/>
              </a:rPr>
              <a:t>Maximizing Staff and Space</a:t>
            </a:r>
            <a:endParaRPr lang="en-US" sz="1100" dirty="0"/>
          </a:p>
        </p:txBody>
      </p:sp>
      <p:sp>
        <p:nvSpPr>
          <p:cNvPr id="14" name="TextBox 14"/>
          <p:cNvSpPr txBox="1"/>
          <p:nvPr/>
        </p:nvSpPr>
        <p:spPr>
          <a:xfrm>
            <a:off x="5229479" y="5157444"/>
            <a:ext cx="3733800" cy="20447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ctr">
              <a:lnSpc>
                <a:spcPct val="150000"/>
              </a:lnSpc>
              <a:defRPr/>
            </a:pPr>
            <a:r>
              <a:rPr lang="en-US" sz="1700" b="0" dirty="0">
                <a:solidFill>
                  <a:srgbClr val="383F51"/>
                </a:solidFill>
                <a:latin typeface="Poppins"/>
              </a:rPr>
              <a:t>Co-teaching models and repurposing underused spaces increase instructional capacity and support academic and social-emotional learning needs without additional hires.</a:t>
            </a:r>
            <a:endParaRPr lang="en-US" sz="1100" dirty="0"/>
          </a:p>
        </p:txBody>
      </p:sp>
      <p:sp>
        <p:nvSpPr>
          <p:cNvPr id="15" name="TextBox 15"/>
          <p:cNvSpPr txBox="1"/>
          <p:nvPr/>
        </p:nvSpPr>
        <p:spPr>
          <a:xfrm>
            <a:off x="11214100" y="2603500"/>
            <a:ext cx="228600" cy="3302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ctr">
              <a:lnSpc>
                <a:spcPct val="150000"/>
              </a:lnSpc>
              <a:defRPr/>
            </a:pPr>
            <a:r>
              <a:rPr lang="en-US" sz="1700" b="0">
                <a:solidFill>
                  <a:srgbClr val="383F51"/>
                </a:solidFill>
                <a:latin typeface="Poppins"/>
              </a:rPr>
              <a:t>3</a:t>
            </a:r>
            <a:endParaRPr lang="en-US" sz="1100"/>
          </a:p>
        </p:txBody>
      </p:sp>
      <p:sp>
        <p:nvSpPr>
          <p:cNvPr id="10" name="TextBox 10"/>
          <p:cNvSpPr txBox="1"/>
          <p:nvPr/>
        </p:nvSpPr>
        <p:spPr>
          <a:xfrm>
            <a:off x="10057969" y="3983298"/>
            <a:ext cx="2540861" cy="6350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ctr">
              <a:lnSpc>
                <a:spcPct val="120000"/>
              </a:lnSpc>
              <a:defRPr/>
            </a:pPr>
            <a:r>
              <a:rPr lang="en-US" sz="2100" b="1" dirty="0">
                <a:solidFill>
                  <a:srgbClr val="2B9AF5"/>
                </a:solidFill>
                <a:latin typeface="&quot;Titillium Web&quot;"/>
              </a:rPr>
              <a:t>Leveraging Community                       and Technology</a:t>
            </a:r>
            <a:endParaRPr lang="en-US" sz="1100" dirty="0"/>
          </a:p>
        </p:txBody>
      </p:sp>
      <p:sp>
        <p:nvSpPr>
          <p:cNvPr id="16" name="TextBox 16"/>
          <p:cNvSpPr txBox="1"/>
          <p:nvPr/>
        </p:nvSpPr>
        <p:spPr>
          <a:xfrm>
            <a:off x="9459593" y="5164864"/>
            <a:ext cx="3733800" cy="23876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ctr">
              <a:lnSpc>
                <a:spcPct val="150000"/>
              </a:lnSpc>
              <a:defRPr/>
            </a:pPr>
            <a:r>
              <a:rPr lang="en-US" sz="1700" b="0" dirty="0">
                <a:solidFill>
                  <a:srgbClr val="383F51"/>
                </a:solidFill>
                <a:latin typeface="Poppins"/>
              </a:rPr>
              <a:t>Investing in professional development and partnering with local organizations expands resources and enhances technology use for enriched student learning experiences.</a:t>
            </a:r>
            <a:endParaRPr lang="en-US" sz="11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background img"/>
          <p:cNvSpPr/>
          <p:nvPr/>
        </p:nvSpPr>
        <p:spPr>
          <a:xfrm>
            <a:off x="0" y="0"/>
            <a:ext cx="14185900" cy="7975600"/>
          </a:xfrm>
          <a:prstGeom prst="rect">
            <a:avLst/>
          </a:prstGeom>
          <a:solidFill>
            <a:srgbClr val="0D0A2C">
              <a:alpha val="74902"/>
            </a:srgbClr>
          </a:solidFill>
        </p:spPr>
        <p:txBody>
          <a:bodyPr lIns="91440" tIns="45720" rIns="91440" bIns="45720" anchor="t"/>
          <a:lstStyle/>
          <a:p>
            <a:endParaRPr lang="en-US" dirty="0"/>
          </a:p>
        </p:txBody>
      </p:sp>
      <p:pic>
        <p:nvPicPr>
          <p:cNvPr id="3" name="Picture 3" descr="A hand holding a dropper over a beaker&#10;"/>
          <p:cNvPicPr>
            <a:picLocks noChangeAspect="1"/>
          </p:cNvPicPr>
          <p:nvPr/>
        </p:nvPicPr>
        <p:blipFill>
          <a:blip r:embed="rId2"/>
          <a:srcRect l="1000" r="1000"/>
          <a:stretch>
            <a:fillRect/>
          </a:stretch>
        </p:blipFill>
        <p:spPr>
          <a:xfrm>
            <a:off x="-9778" y="-3944"/>
            <a:ext cx="14185900" cy="7975600"/>
          </a:xfrm>
          <a:prstGeom prst="rect">
            <a:avLst/>
          </a:prstGeom>
        </p:spPr>
      </p:pic>
      <p:sp>
        <p:nvSpPr>
          <p:cNvPr id="4" name="AutoShap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00100" y="2857500"/>
            <a:ext cx="12585700" cy="12700"/>
          </a:xfrm>
          <a:prstGeom prst="rect">
            <a:avLst/>
          </a:prstGeom>
          <a:solidFill>
            <a:srgbClr val="0040FF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AutoShape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781300" y="2857500"/>
            <a:ext cx="12700" cy="673100"/>
          </a:xfrm>
          <a:prstGeom prst="rect">
            <a:avLst/>
          </a:prstGeom>
          <a:solidFill>
            <a:srgbClr val="0040FF"/>
          </a:solidFill>
        </p:spPr>
        <p:txBody>
          <a:bodyPr/>
          <a:lstStyle/>
          <a:p>
            <a:endParaRPr lang="en-US"/>
          </a:p>
        </p:txBody>
      </p:sp>
      <p:sp>
        <p:nvSpPr>
          <p:cNvPr id="6" name="AutoShape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073900" y="2857500"/>
            <a:ext cx="12700" cy="673100"/>
          </a:xfrm>
          <a:prstGeom prst="rect">
            <a:avLst/>
          </a:prstGeom>
          <a:solidFill>
            <a:srgbClr val="0040FF"/>
          </a:solidFill>
        </p:spPr>
        <p:txBody>
          <a:bodyPr/>
          <a:lstStyle/>
          <a:p>
            <a:endParaRPr lang="en-US"/>
          </a:p>
        </p:txBody>
      </p:sp>
      <p:sp>
        <p:nvSpPr>
          <p:cNvPr id="7" name="AutoShap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366500" y="2857500"/>
            <a:ext cx="12700" cy="673100"/>
          </a:xfrm>
          <a:prstGeom prst="rect">
            <a:avLst/>
          </a:prstGeom>
          <a:solidFill>
            <a:srgbClr val="0040FF"/>
          </a:solidFill>
        </p:spPr>
        <p:txBody>
          <a:bodyPr/>
          <a:lstStyle/>
          <a:p>
            <a:endParaRPr lang="en-US"/>
          </a:p>
        </p:txBody>
      </p:sp>
      <p:sp>
        <p:nvSpPr>
          <p:cNvPr id="8" name="AutoShape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540000" y="2603500"/>
            <a:ext cx="508000" cy="508000"/>
          </a:xfrm>
          <a:prstGeom prst="roundRect">
            <a:avLst>
              <a:gd name="adj" fmla="val 12500"/>
            </a:avLst>
          </a:prstGeom>
          <a:solidFill>
            <a:srgbClr val="A5BFE7"/>
          </a:solidFill>
          <a:ln w="12700">
            <a:solidFill>
              <a:srgbClr val="0040FF"/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9" name="AutoShape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832600" y="2603500"/>
            <a:ext cx="508000" cy="508000"/>
          </a:xfrm>
          <a:prstGeom prst="roundRect">
            <a:avLst>
              <a:gd name="adj" fmla="val 12500"/>
            </a:avLst>
          </a:prstGeom>
          <a:solidFill>
            <a:srgbClr val="A5BFE7"/>
          </a:solidFill>
          <a:ln w="12700">
            <a:solidFill>
              <a:srgbClr val="0040FF"/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10" name="AutoShape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125200" y="2603500"/>
            <a:ext cx="508000" cy="508000"/>
          </a:xfrm>
          <a:prstGeom prst="roundRect">
            <a:avLst>
              <a:gd name="adj" fmla="val 12500"/>
            </a:avLst>
          </a:prstGeom>
          <a:solidFill>
            <a:srgbClr val="A5BFE7"/>
          </a:solidFill>
          <a:ln w="12700">
            <a:solidFill>
              <a:srgbClr val="0040FF"/>
            </a:solidFill>
          </a:ln>
        </p:spPr>
        <p:txBody>
          <a:bodyPr/>
          <a:lstStyle/>
          <a:p>
            <a:endParaRPr lang="en-US"/>
          </a:p>
        </p:txBody>
      </p:sp>
      <p:sp>
        <p:nvSpPr>
          <p:cNvPr id="11" name="TextBox 11"/>
          <p:cNvSpPr txBox="1">
            <a:spLocks noGrp="1"/>
          </p:cNvSpPr>
          <p:nvPr>
            <p:ph type="title" idx="4294967295"/>
          </p:nvPr>
        </p:nvSpPr>
        <p:spPr>
          <a:xfrm>
            <a:off x="800100" y="901700"/>
            <a:ext cx="12585700" cy="12827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1" i="0" u="none" strike="noStrike" kern="1200" cap="none" spc="0" normalizeH="0" baseline="0" noProof="0" dirty="0">
                <a:ln>
                  <a:noFill/>
                </a:ln>
                <a:solidFill>
                  <a:srgbClr val="2B9AF5"/>
                </a:solidFill>
                <a:effectLst/>
                <a:uLnTx/>
                <a:uFillTx/>
                <a:latin typeface="&quot;Titillium Web&quot;"/>
                <a:ea typeface="+mn-ea"/>
                <a:cs typeface="+mn-cs"/>
              </a:rPr>
              <a:t>Leading with Equity in Resource Decisions  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2755900" y="2679700"/>
            <a:ext cx="228600" cy="3302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l">
              <a:lnSpc>
                <a:spcPct val="150000"/>
              </a:lnSpc>
              <a:defRPr/>
            </a:pPr>
            <a:r>
              <a:rPr lang="en-US" sz="1700" b="0">
                <a:solidFill>
                  <a:srgbClr val="383F51"/>
                </a:solidFill>
                <a:latin typeface="Poppins"/>
              </a:rPr>
              <a:t>1</a:t>
            </a:r>
            <a:endParaRPr lang="en-US" sz="1100"/>
          </a:p>
        </p:txBody>
      </p:sp>
      <p:sp>
        <p:nvSpPr>
          <p:cNvPr id="12" name="TextBox 12"/>
          <p:cNvSpPr txBox="1"/>
          <p:nvPr/>
        </p:nvSpPr>
        <p:spPr>
          <a:xfrm>
            <a:off x="1028700" y="3848100"/>
            <a:ext cx="3543300" cy="6350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ctr">
              <a:lnSpc>
                <a:spcPct val="120000"/>
              </a:lnSpc>
              <a:defRPr/>
            </a:pPr>
            <a:r>
              <a:rPr lang="en-US" sz="2100" b="1" dirty="0">
                <a:solidFill>
                  <a:srgbClr val="2B9AF5"/>
                </a:solidFill>
                <a:latin typeface="&quot;Titillium Web&quot;"/>
              </a:rPr>
              <a:t>Expanding Equity                       Beyond Funding</a:t>
            </a:r>
            <a:endParaRPr lang="en-US" sz="1100" dirty="0"/>
          </a:p>
        </p:txBody>
      </p:sp>
      <p:sp>
        <p:nvSpPr>
          <p:cNvPr id="16" name="TextBox 16"/>
          <p:cNvSpPr txBox="1"/>
          <p:nvPr/>
        </p:nvSpPr>
        <p:spPr>
          <a:xfrm>
            <a:off x="800100" y="4578350"/>
            <a:ext cx="3771900" cy="20447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ctr">
              <a:lnSpc>
                <a:spcPct val="150000"/>
              </a:lnSpc>
              <a:defRPr/>
            </a:pPr>
            <a:r>
              <a:rPr lang="en-US" sz="1700" b="0" dirty="0">
                <a:solidFill>
                  <a:srgbClr val="383F51"/>
                </a:solidFill>
                <a:latin typeface="Poppins"/>
              </a:rPr>
              <a:t>Equity in resource decisions means ensuring all students have access to quality instruction, enrichment, and support tailored to their unique needs.</a:t>
            </a:r>
            <a:endParaRPr lang="en-US" sz="1100" dirty="0"/>
          </a:p>
        </p:txBody>
      </p:sp>
      <p:sp>
        <p:nvSpPr>
          <p:cNvPr id="17" name="TextBox 17"/>
          <p:cNvSpPr txBox="1"/>
          <p:nvPr/>
        </p:nvSpPr>
        <p:spPr>
          <a:xfrm>
            <a:off x="7023100" y="2679700"/>
            <a:ext cx="228600" cy="3302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l">
              <a:lnSpc>
                <a:spcPct val="150000"/>
              </a:lnSpc>
              <a:defRPr/>
            </a:pPr>
            <a:r>
              <a:rPr lang="en-US" sz="1700" b="0">
                <a:solidFill>
                  <a:srgbClr val="383F51"/>
                </a:solidFill>
                <a:latin typeface="Poppins"/>
              </a:rPr>
              <a:t>2</a:t>
            </a:r>
            <a:endParaRPr lang="en-US" sz="1100"/>
          </a:p>
        </p:txBody>
      </p:sp>
      <p:sp>
        <p:nvSpPr>
          <p:cNvPr id="13" name="TextBox 13"/>
          <p:cNvSpPr txBox="1"/>
          <p:nvPr/>
        </p:nvSpPr>
        <p:spPr>
          <a:xfrm>
            <a:off x="5308600" y="3848100"/>
            <a:ext cx="3543300" cy="6350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ctr">
              <a:lnSpc>
                <a:spcPct val="120000"/>
              </a:lnSpc>
              <a:defRPr/>
            </a:pPr>
            <a:r>
              <a:rPr lang="en-US" sz="2100" b="1" dirty="0">
                <a:solidFill>
                  <a:srgbClr val="2B9AF5"/>
                </a:solidFill>
                <a:latin typeface="&quot;Titillium Web&quot;"/>
              </a:rPr>
              <a:t>Utilizing Data Tools to                 Identify Gaps</a:t>
            </a:r>
            <a:endParaRPr lang="en-US" sz="1100" dirty="0"/>
          </a:p>
        </p:txBody>
      </p:sp>
      <p:sp>
        <p:nvSpPr>
          <p:cNvPr id="18" name="TextBox 18"/>
          <p:cNvSpPr txBox="1"/>
          <p:nvPr/>
        </p:nvSpPr>
        <p:spPr>
          <a:xfrm>
            <a:off x="5003800" y="5774214"/>
            <a:ext cx="4267200" cy="17018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ctr">
              <a:lnSpc>
                <a:spcPct val="150000"/>
              </a:lnSpc>
              <a:defRPr/>
            </a:pPr>
            <a:r>
              <a:rPr lang="en-US" dirty="0">
                <a:latin typeface="Poppins" panose="00000500000000000000" pitchFamily="2" charset="0"/>
                <a:cs typeface="Poppins" panose="00000500000000000000" pitchFamily="2" charset="0"/>
              </a:rPr>
              <a:t>Equity audit heatmaps serve as vital tools for visualizing disparities in student experiences, enabling data-driven decisions that support equitable resource allocation and targeted interventions to close persistent opportunity gaps.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1315700" y="2679700"/>
            <a:ext cx="228600" cy="3302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l">
              <a:lnSpc>
                <a:spcPct val="150000"/>
              </a:lnSpc>
              <a:defRPr/>
            </a:pPr>
            <a:r>
              <a:rPr lang="en-US" sz="1700" b="0">
                <a:solidFill>
                  <a:srgbClr val="383F51"/>
                </a:solidFill>
                <a:latin typeface="Poppins"/>
              </a:rPr>
              <a:t>3</a:t>
            </a:r>
            <a:endParaRPr lang="en-US" sz="1100"/>
          </a:p>
        </p:txBody>
      </p:sp>
      <p:sp>
        <p:nvSpPr>
          <p:cNvPr id="14" name="TextBox 14"/>
          <p:cNvSpPr txBox="1"/>
          <p:nvPr/>
        </p:nvSpPr>
        <p:spPr>
          <a:xfrm>
            <a:off x="9601200" y="3848100"/>
            <a:ext cx="3543300" cy="6350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ctr">
              <a:lnSpc>
                <a:spcPct val="120000"/>
              </a:lnSpc>
              <a:defRPr/>
            </a:pPr>
            <a:r>
              <a:rPr lang="en-US" sz="2100" b="1">
                <a:solidFill>
                  <a:srgbClr val="2B9AF5"/>
                </a:solidFill>
                <a:latin typeface="&quot;Titillium Web&quot;"/>
              </a:rPr>
              <a:t>Inclusive Representation in Decision-Making</a:t>
            </a:r>
            <a:endParaRPr lang="en-US" sz="1100"/>
          </a:p>
        </p:txBody>
      </p:sp>
      <p:sp>
        <p:nvSpPr>
          <p:cNvPr id="20" name="TextBox 20"/>
          <p:cNvSpPr txBox="1"/>
          <p:nvPr/>
        </p:nvSpPr>
        <p:spPr>
          <a:xfrm>
            <a:off x="9601200" y="4749800"/>
            <a:ext cx="3556000" cy="17018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ctr">
              <a:lnSpc>
                <a:spcPct val="150000"/>
              </a:lnSpc>
              <a:defRPr/>
            </a:pPr>
            <a:r>
              <a:rPr lang="en-US" sz="1700" b="0" dirty="0">
                <a:solidFill>
                  <a:srgbClr val="383F51"/>
                </a:solidFill>
                <a:latin typeface="Poppins"/>
              </a:rPr>
              <a:t>Engaging diverse stakeholders in resource discussions ensures transparency, accountability, and alignment with the needs of all students.</a:t>
            </a:r>
            <a:endParaRPr lang="en-US" sz="11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AD0A5D-56E4-5E23-BF97-686B9BC185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D17D5B0B-34B2-B9CF-AEB7-C0FD5F18CC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4185900" cy="7975600"/>
          </a:xfrm>
          <a:prstGeom prst="rect">
            <a:avLst/>
          </a:prstGeom>
          <a:solidFill>
            <a:srgbClr val="0D0A2C">
              <a:alpha val="74902"/>
            </a:srgbClr>
          </a:solidFill>
        </p:spPr>
        <p:txBody>
          <a:bodyPr/>
          <a:lstStyle/>
          <a:p>
            <a:endParaRPr lang="en-US"/>
          </a:p>
        </p:txBody>
      </p:sp>
      <p:pic>
        <p:nvPicPr>
          <p:cNvPr id="3" name="Picture 3" descr="A hand holding a dropper over a beaker&#10;&#10;">
            <a:extLst>
              <a:ext uri="{FF2B5EF4-FFF2-40B4-BE49-F238E27FC236}">
                <a16:creationId xmlns:a16="http://schemas.microsoft.com/office/drawing/2014/main" id="{68B74FC7-BDB9-922D-C9B4-6627FE0C57C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00" r="1000"/>
          <a:stretch>
            <a:fillRect/>
          </a:stretch>
        </p:blipFill>
        <p:spPr>
          <a:xfrm>
            <a:off x="0" y="0"/>
            <a:ext cx="14185900" cy="7975600"/>
          </a:xfrm>
          <a:prstGeom prst="rect">
            <a:avLst/>
          </a:prstGeom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BDFD628F-C955-D260-7C3D-FEB452F844F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15950" y="287535"/>
            <a:ext cx="12585700" cy="6350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1" i="0" u="none" strike="noStrike" kern="1200" cap="none" spc="0" normalizeH="0" baseline="0" noProof="0" dirty="0">
                <a:ln>
                  <a:noFill/>
                </a:ln>
                <a:solidFill>
                  <a:srgbClr val="2B9AF5"/>
                </a:solidFill>
                <a:effectLst/>
                <a:uLnTx/>
                <a:uFillTx/>
                <a:latin typeface="&quot;Titillium Web&quot;"/>
                <a:ea typeface="+mn-ea"/>
                <a:cs typeface="+mn-cs"/>
              </a:rPr>
              <a:t>Equity Audit Heatmaps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C47F5072-C92D-871D-BC8B-385C30647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547742" y="1939534"/>
            <a:ext cx="11836400" cy="3175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l">
              <a:lnSpc>
                <a:spcPct val="120000"/>
              </a:lnSpc>
              <a:defRPr/>
            </a:pPr>
            <a:endParaRPr lang="en-US" sz="1100" dirty="0"/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B1011A50-CAB2-CD8B-4403-7197A301B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016000" y="1879600"/>
            <a:ext cx="228600" cy="3302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l">
              <a:lnSpc>
                <a:spcPct val="150000"/>
              </a:lnSpc>
              <a:defRPr/>
            </a:pPr>
            <a:endParaRPr lang="en-US" sz="1100" dirty="0"/>
          </a:p>
        </p:txBody>
      </p:sp>
      <p:sp>
        <p:nvSpPr>
          <p:cNvPr id="12" name="TextBox 12">
            <a:extLst>
              <a:ext uri="{FF2B5EF4-FFF2-40B4-BE49-F238E27FC236}">
                <a16:creationId xmlns:a16="http://schemas.microsoft.com/office/drawing/2014/main" id="{79412661-3CE2-43D2-9D3C-D12CD4101B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536700" y="2451100"/>
            <a:ext cx="11836400" cy="6731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l">
              <a:lnSpc>
                <a:spcPct val="150000"/>
              </a:lnSpc>
              <a:defRPr/>
            </a:pPr>
            <a:endParaRPr lang="en-US" sz="1100" dirty="0"/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id="{D9F75923-138A-4950-0C4C-DAC1A6B3E5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977900" y="5702300"/>
            <a:ext cx="228600" cy="3302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l">
              <a:lnSpc>
                <a:spcPct val="150000"/>
              </a:lnSpc>
              <a:defRPr/>
            </a:pPr>
            <a:endParaRPr lang="en-US" sz="1100" dirty="0"/>
          </a:p>
        </p:txBody>
      </p:sp>
      <p:pic>
        <p:nvPicPr>
          <p:cNvPr id="4" name="Picture 3" descr="Output image">
            <a:extLst>
              <a:ext uri="{FF2B5EF4-FFF2-40B4-BE49-F238E27FC236}">
                <a16:creationId xmlns:a16="http://schemas.microsoft.com/office/drawing/2014/main" id="{BD733BA6-5964-A662-4179-E5023AA3B6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900" y="1092200"/>
            <a:ext cx="12395200" cy="667023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2BCBA8-DB51-E7D6-7B54-70750DE3E6A1}"/>
              </a:ext>
            </a:extLst>
          </p:cNvPr>
          <p:cNvSpPr txBox="1"/>
          <p:nvPr/>
        </p:nvSpPr>
        <p:spPr>
          <a:xfrm>
            <a:off x="6711950" y="287535"/>
            <a:ext cx="6489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6">
                    <a:lumMod val="75000"/>
                  </a:schemeClr>
                </a:solidFill>
                <a:hlinkClick r:id="rId4"/>
              </a:rPr>
              <a:t>EXAMPLES – CLICK HERE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312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D1D049-C83A-83F4-A1D9-0DC56A1B47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B96EE838-5D4A-F8EB-DE60-19C4E2DF58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4185900" cy="7975600"/>
          </a:xfrm>
          <a:prstGeom prst="rect">
            <a:avLst/>
          </a:prstGeom>
          <a:solidFill>
            <a:srgbClr val="0D0A2C">
              <a:alpha val="74902"/>
            </a:srgbClr>
          </a:solidFill>
        </p:spPr>
        <p:txBody>
          <a:bodyPr/>
          <a:lstStyle/>
          <a:p>
            <a:endParaRPr lang="en-US"/>
          </a:p>
        </p:txBody>
      </p:sp>
      <p:pic>
        <p:nvPicPr>
          <p:cNvPr id="3" name="Picture 3" descr="A hand holding a dropper over a beaker&#10;">
            <a:extLst>
              <a:ext uri="{FF2B5EF4-FFF2-40B4-BE49-F238E27FC236}">
                <a16:creationId xmlns:a16="http://schemas.microsoft.com/office/drawing/2014/main" id="{4B83469C-57B4-B41A-E738-AC34F7314F5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00" r="1000"/>
          <a:stretch>
            <a:fillRect/>
          </a:stretch>
        </p:blipFill>
        <p:spPr>
          <a:xfrm>
            <a:off x="0" y="0"/>
            <a:ext cx="14185900" cy="7975600"/>
          </a:xfrm>
          <a:prstGeom prst="rect">
            <a:avLst/>
          </a:prstGeom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42500B8F-6599-283E-050F-4C7BD710A5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00100" y="622300"/>
            <a:ext cx="12585700" cy="12827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l">
              <a:lnSpc>
                <a:spcPct val="120000"/>
              </a:lnSpc>
              <a:defRPr/>
            </a:pPr>
            <a:endParaRPr lang="en-US" sz="1100" dirty="0"/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90627A4F-6C09-4782-9BFB-74B7A9FB6B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007910" y="3570092"/>
            <a:ext cx="3733800" cy="3175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l">
              <a:lnSpc>
                <a:spcPct val="120000"/>
              </a:lnSpc>
              <a:defRPr/>
            </a:pPr>
            <a:endParaRPr lang="en-US" sz="1100" dirty="0"/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1C7C58CF-B15D-79D3-FB01-07EC586A9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5182296" y="3568700"/>
            <a:ext cx="3733800" cy="3175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l">
              <a:lnSpc>
                <a:spcPct val="120000"/>
              </a:lnSpc>
              <a:defRPr/>
            </a:pPr>
            <a:endParaRPr lang="en-US" sz="1100" dirty="0"/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FCE08825-6D75-3995-0DF9-DE83C1E0B5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9410700" y="3568700"/>
            <a:ext cx="3733800" cy="6350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l">
              <a:lnSpc>
                <a:spcPct val="120000"/>
              </a:lnSpc>
              <a:defRPr/>
            </a:pPr>
            <a:endParaRPr lang="en-US" sz="1100" dirty="0"/>
          </a:p>
        </p:txBody>
      </p:sp>
      <p:pic>
        <p:nvPicPr>
          <p:cNvPr id="17" name="Picture 16" descr="A screenshot of a computer&#10;&#10;">
            <a:extLst>
              <a:ext uri="{FF2B5EF4-FFF2-40B4-BE49-F238E27FC236}">
                <a16:creationId xmlns:a16="http://schemas.microsoft.com/office/drawing/2014/main" id="{F15A6449-9821-BDFC-616A-E3EF293567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109" t="15669" r="48718" b="6826"/>
          <a:stretch>
            <a:fillRect/>
          </a:stretch>
        </p:blipFill>
        <p:spPr bwMode="auto">
          <a:xfrm>
            <a:off x="7216596" y="91003"/>
            <a:ext cx="5929676" cy="77935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Title 17">
            <a:extLst>
              <a:ext uri="{FF2B5EF4-FFF2-40B4-BE49-F238E27FC236}">
                <a16:creationId xmlns:a16="http://schemas.microsoft.com/office/drawing/2014/main" id="{80586B1C-7612-B91D-200B-FD2AE4DF42C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986978"/>
            <a:ext cx="7356478" cy="600164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Where would you place your school on the continuum           of organizational development?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4"/>
              </a:rPr>
              <a:t>Communities of Practice  with Inventory                  (CLICK HERE)</a:t>
            </a: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5"/>
              </a:rPr>
              <a:t> 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5891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4185900" cy="7975600"/>
          </a:xfrm>
          <a:prstGeom prst="rect">
            <a:avLst/>
          </a:prstGeom>
          <a:solidFill>
            <a:srgbClr val="0D0A2C">
              <a:alpha val="74902"/>
            </a:srgbClr>
          </a:solidFill>
        </p:spPr>
        <p:txBody>
          <a:bodyPr/>
          <a:lstStyle/>
          <a:p>
            <a:endParaRPr lang="en-US"/>
          </a:p>
        </p:txBody>
      </p:sp>
      <p:pic>
        <p:nvPicPr>
          <p:cNvPr id="3" name="Picture 3" descr="A hand holding a dropper over a beaker&#10;"/>
          <p:cNvPicPr>
            <a:picLocks noChangeAspect="1"/>
          </p:cNvPicPr>
          <p:nvPr/>
        </p:nvPicPr>
        <p:blipFill>
          <a:blip r:embed="rId2"/>
          <a:srcRect l="1000" r="1000"/>
          <a:stretch>
            <a:fillRect/>
          </a:stretch>
        </p:blipFill>
        <p:spPr>
          <a:xfrm>
            <a:off x="0" y="0"/>
            <a:ext cx="14185900" cy="7975600"/>
          </a:xfrm>
          <a:prstGeom prst="rect">
            <a:avLst/>
          </a:prstGeom>
        </p:spPr>
      </p:pic>
      <p:sp>
        <p:nvSpPr>
          <p:cNvPr id="4" name="TextBox 4"/>
          <p:cNvSpPr txBox="1">
            <a:spLocks noGrp="1"/>
          </p:cNvSpPr>
          <p:nvPr>
            <p:ph type="title" idx="4294967295"/>
          </p:nvPr>
        </p:nvSpPr>
        <p:spPr>
          <a:xfrm>
            <a:off x="800100" y="1701800"/>
            <a:ext cx="12585700" cy="6350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1" i="0" u="none" strike="noStrike" kern="1200" cap="none" spc="0" normalizeH="0" baseline="0" noProof="0" dirty="0">
                <a:ln>
                  <a:noFill/>
                </a:ln>
                <a:solidFill>
                  <a:srgbClr val="2B9AF5"/>
                </a:solidFill>
                <a:effectLst/>
                <a:uLnTx/>
                <a:uFillTx/>
                <a:latin typeface="&quot;Titillium Web&quot;"/>
                <a:ea typeface="+mn-ea"/>
                <a:cs typeface="+mn-cs"/>
              </a:rPr>
              <a:t>Closing: Reflect, Refocus, Act  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72759" y="2813050"/>
            <a:ext cx="3619500" cy="6350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l">
              <a:lnSpc>
                <a:spcPct val="120000"/>
              </a:lnSpc>
              <a:defRPr/>
            </a:pPr>
            <a:r>
              <a:rPr lang="en-US" sz="2100" b="1" dirty="0">
                <a:solidFill>
                  <a:srgbClr val="2B9AF5"/>
                </a:solidFill>
                <a:latin typeface="&quot;Titillium Web&quot;"/>
              </a:rPr>
              <a:t>Reflect on Resource Allocation</a:t>
            </a:r>
            <a:endParaRPr lang="en-US" sz="1100" dirty="0"/>
          </a:p>
        </p:txBody>
      </p:sp>
      <p:sp>
        <p:nvSpPr>
          <p:cNvPr id="6" name="TextBox 6"/>
          <p:cNvSpPr txBox="1"/>
          <p:nvPr/>
        </p:nvSpPr>
        <p:spPr>
          <a:xfrm>
            <a:off x="5311506" y="2813050"/>
            <a:ext cx="3619500" cy="6350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l">
              <a:lnSpc>
                <a:spcPct val="120000"/>
              </a:lnSpc>
              <a:defRPr/>
            </a:pPr>
            <a:r>
              <a:rPr lang="en-US" sz="2100" b="1" dirty="0">
                <a:solidFill>
                  <a:srgbClr val="2B9AF5"/>
                </a:solidFill>
                <a:latin typeface="&quot;Titillium Web&quot;"/>
              </a:rPr>
              <a:t>Implement a 3-Step Action Plan</a:t>
            </a:r>
            <a:endParaRPr lang="en-US" sz="1100" dirty="0"/>
          </a:p>
        </p:txBody>
      </p:sp>
      <p:sp>
        <p:nvSpPr>
          <p:cNvPr id="7" name="TextBox 7"/>
          <p:cNvSpPr txBox="1"/>
          <p:nvPr/>
        </p:nvSpPr>
        <p:spPr>
          <a:xfrm>
            <a:off x="9450253" y="2603500"/>
            <a:ext cx="3619500" cy="6350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ctr">
              <a:lnSpc>
                <a:spcPct val="120000"/>
              </a:lnSpc>
              <a:defRPr/>
            </a:pPr>
            <a:r>
              <a:rPr lang="en-US" sz="2100" b="1" dirty="0">
                <a:solidFill>
                  <a:srgbClr val="2B9AF5"/>
                </a:solidFill>
                <a:latin typeface="&quot;Titillium Web&quot;"/>
              </a:rPr>
              <a:t>Foster Dynamic and Collaborative Leadership</a:t>
            </a:r>
            <a:endParaRPr lang="en-US" sz="1100" dirty="0"/>
          </a:p>
        </p:txBody>
      </p:sp>
      <p:sp>
        <p:nvSpPr>
          <p:cNvPr id="8" name="TextBox 8"/>
          <p:cNvSpPr txBox="1"/>
          <p:nvPr/>
        </p:nvSpPr>
        <p:spPr>
          <a:xfrm>
            <a:off x="1066800" y="3924300"/>
            <a:ext cx="3619500" cy="20447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ctr">
              <a:lnSpc>
                <a:spcPct val="150000"/>
              </a:lnSpc>
              <a:defRPr/>
            </a:pPr>
            <a:r>
              <a:rPr lang="en-US" sz="1700" b="0" dirty="0">
                <a:solidFill>
                  <a:srgbClr val="383F51"/>
                </a:solidFill>
                <a:latin typeface="Poppins"/>
              </a:rPr>
              <a:t>School leaders should critically examine current resource allocation practices through the framework/lens of organizational development </a:t>
            </a:r>
            <a:r>
              <a:rPr lang="en-US" sz="1700" dirty="0">
                <a:solidFill>
                  <a:srgbClr val="383F51"/>
                </a:solidFill>
                <a:latin typeface="Poppins"/>
              </a:rPr>
              <a:t>AND staff readiness </a:t>
            </a:r>
            <a:r>
              <a:rPr lang="en-US" sz="1700" b="0" dirty="0">
                <a:solidFill>
                  <a:srgbClr val="383F51"/>
                </a:solidFill>
                <a:latin typeface="Poppins"/>
              </a:rPr>
              <a:t>to ensure alignment with mission and student needs, moving beyond tradition to intentionality.</a:t>
            </a:r>
            <a:endParaRPr lang="en-US" sz="1100" dirty="0"/>
          </a:p>
        </p:txBody>
      </p:sp>
      <p:sp>
        <p:nvSpPr>
          <p:cNvPr id="9" name="TextBox 9"/>
          <p:cNvSpPr txBox="1"/>
          <p:nvPr/>
        </p:nvSpPr>
        <p:spPr>
          <a:xfrm>
            <a:off x="5311506" y="3505201"/>
            <a:ext cx="3619500" cy="20447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ctr">
              <a:lnSpc>
                <a:spcPct val="150000"/>
              </a:lnSpc>
              <a:defRPr/>
            </a:pPr>
            <a:r>
              <a:rPr lang="en-US" sz="1700" b="0" dirty="0">
                <a:solidFill>
                  <a:srgbClr val="383F51"/>
                </a:solidFill>
                <a:latin typeface="Poppins"/>
              </a:rPr>
              <a:t>Leaders are encouraged to review resource alignment with student data, conduct a stop-start-continue audit, and engage in one reallocation decision this semester.</a:t>
            </a:r>
            <a:endParaRPr lang="en-US" sz="1100" dirty="0"/>
          </a:p>
        </p:txBody>
      </p:sp>
      <p:sp>
        <p:nvSpPr>
          <p:cNvPr id="10" name="TextBox 10"/>
          <p:cNvSpPr txBox="1"/>
          <p:nvPr/>
        </p:nvSpPr>
        <p:spPr>
          <a:xfrm>
            <a:off x="9435239" y="3505201"/>
            <a:ext cx="3619500" cy="20447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ctr">
              <a:lnSpc>
                <a:spcPct val="150000"/>
              </a:lnSpc>
              <a:defRPr/>
            </a:pPr>
            <a:r>
              <a:rPr lang="en-US" sz="1700" b="0" dirty="0">
                <a:solidFill>
                  <a:srgbClr val="383F51"/>
                </a:solidFill>
                <a:latin typeface="Poppins"/>
              </a:rPr>
              <a:t>Maintain transparency, encourage collaboration, and adapt resource strategies flexibly to support continuous improvement and equitable learning environments.</a:t>
            </a:r>
            <a:endParaRPr lang="en-US" sz="11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4185900" cy="7975600"/>
          </a:xfrm>
          <a:prstGeom prst="rect">
            <a:avLst/>
          </a:prstGeom>
          <a:solidFill>
            <a:srgbClr val="0D0A2C">
              <a:alpha val="74902"/>
            </a:srgbClr>
          </a:solidFill>
        </p:spPr>
        <p:txBody>
          <a:bodyPr/>
          <a:lstStyle/>
          <a:p>
            <a:endParaRPr lang="en-US"/>
          </a:p>
        </p:txBody>
      </p:sp>
      <p:pic>
        <p:nvPicPr>
          <p:cNvPr id="3" name="Picture 3" descr="A hand holding a dropper over a beaker&#10;"/>
          <p:cNvPicPr>
            <a:picLocks noChangeAspect="1"/>
          </p:cNvPicPr>
          <p:nvPr/>
        </p:nvPicPr>
        <p:blipFill>
          <a:blip r:embed="rId2"/>
          <a:srcRect l="1000" r="1000"/>
          <a:stretch>
            <a:fillRect/>
          </a:stretch>
        </p:blipFill>
        <p:spPr>
          <a:xfrm>
            <a:off x="0" y="0"/>
            <a:ext cx="14185900" cy="7975600"/>
          </a:xfrm>
          <a:prstGeom prst="rect">
            <a:avLst/>
          </a:prstGeom>
        </p:spPr>
      </p:pic>
      <p:sp>
        <p:nvSpPr>
          <p:cNvPr id="7" name="TextBox 7"/>
          <p:cNvSpPr txBox="1">
            <a:spLocks noGrp="1"/>
          </p:cNvSpPr>
          <p:nvPr>
            <p:ph type="title" idx="4294967295"/>
          </p:nvPr>
        </p:nvSpPr>
        <p:spPr>
          <a:xfrm>
            <a:off x="800100" y="749300"/>
            <a:ext cx="12585700" cy="6350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1" i="0" u="none" strike="noStrike" kern="1200" cap="none" spc="0" normalizeH="0" baseline="0" noProof="0" dirty="0">
                <a:ln>
                  <a:noFill/>
                </a:ln>
                <a:solidFill>
                  <a:srgbClr val="2B9AF5"/>
                </a:solidFill>
                <a:effectLst/>
                <a:uLnTx/>
                <a:uFillTx/>
                <a:latin typeface="&quot;Titillium Web&quot;"/>
                <a:ea typeface="+mn-ea"/>
                <a:cs typeface="+mn-cs"/>
              </a:rPr>
              <a:t>Next Steps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204499" y="1939534"/>
            <a:ext cx="11836400" cy="3175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l">
              <a:lnSpc>
                <a:spcPct val="120000"/>
              </a:lnSpc>
              <a:defRPr/>
            </a:pPr>
            <a:r>
              <a:rPr lang="en-US" sz="2100" b="1" dirty="0">
                <a:solidFill>
                  <a:srgbClr val="2B9AF5"/>
                </a:solidFill>
                <a:latin typeface="&quot;Titillium Web&quot;"/>
              </a:rPr>
              <a:t>Encouragement for Ongoing Communication</a:t>
            </a:r>
            <a:endParaRPr lang="en-US" sz="1100" dirty="0"/>
          </a:p>
        </p:txBody>
      </p:sp>
      <p:sp>
        <p:nvSpPr>
          <p:cNvPr id="14" name="TextBox 14"/>
          <p:cNvSpPr txBox="1"/>
          <p:nvPr/>
        </p:nvSpPr>
        <p:spPr>
          <a:xfrm>
            <a:off x="1549400" y="2578100"/>
            <a:ext cx="11836400" cy="6731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l">
              <a:lnSpc>
                <a:spcPct val="150000"/>
              </a:lnSpc>
              <a:defRPr/>
            </a:pPr>
            <a:r>
              <a:rPr lang="en-US" sz="1700" b="0" dirty="0">
                <a:solidFill>
                  <a:srgbClr val="383F51"/>
                </a:solidFill>
                <a:latin typeface="Poppins"/>
              </a:rPr>
              <a:t>Reach out to one another with questions or share successes to foster a collaborative educational leadership community.</a:t>
            </a:r>
            <a:endParaRPr lang="en-US" sz="1100" dirty="0"/>
          </a:p>
        </p:txBody>
      </p:sp>
      <p:sp>
        <p:nvSpPr>
          <p:cNvPr id="10" name="TextBox 10"/>
          <p:cNvSpPr txBox="1"/>
          <p:nvPr/>
        </p:nvSpPr>
        <p:spPr>
          <a:xfrm>
            <a:off x="1130300" y="3759200"/>
            <a:ext cx="11836400" cy="3175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l">
              <a:lnSpc>
                <a:spcPct val="120000"/>
              </a:lnSpc>
              <a:defRPr/>
            </a:pPr>
            <a:r>
              <a:rPr lang="en-US" sz="2100" b="1" dirty="0">
                <a:solidFill>
                  <a:srgbClr val="2B9AF5"/>
                </a:solidFill>
                <a:latin typeface="&quot;Titillium Web&quot;"/>
              </a:rPr>
              <a:t>Next Steps for Continued Learning</a:t>
            </a:r>
            <a:endParaRPr lang="en-US" sz="1100" dirty="0"/>
          </a:p>
        </p:txBody>
      </p:sp>
      <p:sp>
        <p:nvSpPr>
          <p:cNvPr id="16" name="TextBox 16"/>
          <p:cNvSpPr txBox="1"/>
          <p:nvPr/>
        </p:nvSpPr>
        <p:spPr>
          <a:xfrm>
            <a:off x="1563057" y="4354186"/>
            <a:ext cx="11836400" cy="6731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rtlCol="0" anchor="ctr"/>
          <a:lstStyle/>
          <a:p>
            <a:pPr indent="0" algn="l">
              <a:lnSpc>
                <a:spcPct val="150000"/>
              </a:lnSpc>
              <a:defRPr/>
            </a:pPr>
            <a:r>
              <a:rPr lang="en-US" sz="1700" b="0" dirty="0">
                <a:solidFill>
                  <a:srgbClr val="383F51"/>
                </a:solidFill>
                <a:latin typeface="Poppins"/>
              </a:rPr>
              <a:t>Explore leadership networks, equity audits, and partnerships to enhance resource management and student outcomes.</a:t>
            </a:r>
            <a:endParaRPr lang="en-US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524</Words>
  <Application>Microsoft Office PowerPoint</Application>
  <PresentationFormat>Custom</PresentationFormat>
  <Paragraphs>56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Smart Stewardship: How School                                                  Leaders Strategically Align Resources                                                      to Fuel Purpose and Performance</vt:lpstr>
      <vt:lpstr>Welcome and Framing the Conversation</vt:lpstr>
      <vt:lpstr>Pillars of Effective Resource Allocation</vt:lpstr>
      <vt:lpstr>Utilization Strategies:  Getting More from What You Already Have</vt:lpstr>
      <vt:lpstr>Leading with Equity in Resource Decisions  </vt:lpstr>
      <vt:lpstr>Equity Audit Heatmaps</vt:lpstr>
      <vt:lpstr>Where would you place your school on the continuum           of organizational development?  Communities of Practice  with Inventory                  (CLICK HERE) </vt:lpstr>
      <vt:lpstr>Closing: Reflect, Refocus, Act  </vt:lpstr>
      <vt:lpstr>Next Steps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Dr. Scott Ebbrecht</dc:creator>
  <cp:lastModifiedBy>Pennerman, Elsheika (thompek)</cp:lastModifiedBy>
  <cp:revision>157</cp:revision>
  <dcterms:created xsi:type="dcterms:W3CDTF">2006-08-16T00:00:00Z</dcterms:created>
  <dcterms:modified xsi:type="dcterms:W3CDTF">2025-08-21T22:54:10Z</dcterms:modified>
</cp:coreProperties>
</file>