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1" r:id="rId1"/>
    <p:sldMasterId id="2147483682" r:id="rId2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8CF561-7CD1-AC7C-1C77-B7A4D1430F2F}" v="82" dt="2025-08-21T22:07:42.626"/>
    <p1510:client id="{70942523-D87A-B228-BA61-1797816E26EB}" v="42" dt="2025-08-21T20:08:14.2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ox, Phyllisa (foxpy)" userId="S::foxpy@ucmail.uc.edu::3429c141-ac17-4191-8977-2c1255b7a508" providerId="AD" clId="Web-{0B8CF561-7CD1-AC7C-1C77-B7A4D1430F2F}"/>
    <pc:docChg chg="modSld">
      <pc:chgData name="Fox, Phyllisa (foxpy)" userId="S::foxpy@ucmail.uc.edu::3429c141-ac17-4191-8977-2c1255b7a508" providerId="AD" clId="Web-{0B8CF561-7CD1-AC7C-1C77-B7A4D1430F2F}" dt="2025-08-21T22:07:42.626" v="78"/>
      <pc:docMkLst>
        <pc:docMk/>
      </pc:docMkLst>
      <pc:sldChg chg="modSp">
        <pc:chgData name="Fox, Phyllisa (foxpy)" userId="S::foxpy@ucmail.uc.edu::3429c141-ac17-4191-8977-2c1255b7a508" providerId="AD" clId="Web-{0B8CF561-7CD1-AC7C-1C77-B7A4D1430F2F}" dt="2025-08-21T22:06:01.794" v="55"/>
        <pc:sldMkLst>
          <pc:docMk/>
          <pc:sldMk cId="0" sldId="256"/>
        </pc:sldMkLst>
        <pc:spChg chg="mod ord">
          <ac:chgData name="Fox, Phyllisa (foxpy)" userId="S::foxpy@ucmail.uc.edu::3429c141-ac17-4191-8977-2c1255b7a508" providerId="AD" clId="Web-{0B8CF561-7CD1-AC7C-1C77-B7A4D1430F2F}" dt="2025-08-21T22:06:01.794" v="55"/>
          <ac:spMkLst>
            <pc:docMk/>
            <pc:sldMk cId="0" sldId="256"/>
            <ac:spMk id="203" creationId="{00000000-0000-0000-0000-000000000000}"/>
          </ac:spMkLst>
        </pc:spChg>
      </pc:sldChg>
      <pc:sldChg chg="modSp">
        <pc:chgData name="Fox, Phyllisa (foxpy)" userId="S::foxpy@ucmail.uc.edu::3429c141-ac17-4191-8977-2c1255b7a508" providerId="AD" clId="Web-{0B8CF561-7CD1-AC7C-1C77-B7A4D1430F2F}" dt="2025-08-21T22:06:23.873" v="59"/>
        <pc:sldMkLst>
          <pc:docMk/>
          <pc:sldMk cId="0" sldId="257"/>
        </pc:sldMkLst>
        <pc:spChg chg="ord">
          <ac:chgData name="Fox, Phyllisa (foxpy)" userId="S::foxpy@ucmail.uc.edu::3429c141-ac17-4191-8977-2c1255b7a508" providerId="AD" clId="Web-{0B8CF561-7CD1-AC7C-1C77-B7A4D1430F2F}" dt="2025-08-21T22:06:23.873" v="59"/>
          <ac:spMkLst>
            <pc:docMk/>
            <pc:sldMk cId="0" sldId="257"/>
            <ac:spMk id="209" creationId="{00000000-0000-0000-0000-000000000000}"/>
          </ac:spMkLst>
        </pc:spChg>
        <pc:spChg chg="ord">
          <ac:chgData name="Fox, Phyllisa (foxpy)" userId="S::foxpy@ucmail.uc.edu::3429c141-ac17-4191-8977-2c1255b7a508" providerId="AD" clId="Web-{0B8CF561-7CD1-AC7C-1C77-B7A4D1430F2F}" dt="2025-08-21T22:06:19.529" v="58"/>
          <ac:spMkLst>
            <pc:docMk/>
            <pc:sldMk cId="0" sldId="257"/>
            <ac:spMk id="211" creationId="{00000000-0000-0000-0000-000000000000}"/>
          </ac:spMkLst>
        </pc:spChg>
        <pc:picChg chg="ord">
          <ac:chgData name="Fox, Phyllisa (foxpy)" userId="S::foxpy@ucmail.uc.edu::3429c141-ac17-4191-8977-2c1255b7a508" providerId="AD" clId="Web-{0B8CF561-7CD1-AC7C-1C77-B7A4D1430F2F}" dt="2025-08-21T22:06:15.404" v="56"/>
          <ac:picMkLst>
            <pc:docMk/>
            <pc:sldMk cId="0" sldId="257"/>
            <ac:picMk id="210" creationId="{00000000-0000-0000-0000-000000000000}"/>
          </ac:picMkLst>
        </pc:picChg>
      </pc:sldChg>
      <pc:sldChg chg="modSp">
        <pc:chgData name="Fox, Phyllisa (foxpy)" userId="S::foxpy@ucmail.uc.edu::3429c141-ac17-4191-8977-2c1255b7a508" providerId="AD" clId="Web-{0B8CF561-7CD1-AC7C-1C77-B7A4D1430F2F}" dt="2025-08-21T22:06:38.952" v="62"/>
        <pc:sldMkLst>
          <pc:docMk/>
          <pc:sldMk cId="0" sldId="258"/>
        </pc:sldMkLst>
        <pc:spChg chg="ord">
          <ac:chgData name="Fox, Phyllisa (foxpy)" userId="S::foxpy@ucmail.uc.edu::3429c141-ac17-4191-8977-2c1255b7a508" providerId="AD" clId="Web-{0B8CF561-7CD1-AC7C-1C77-B7A4D1430F2F}" dt="2025-08-21T22:00:03.751" v="11"/>
          <ac:spMkLst>
            <pc:docMk/>
            <pc:sldMk cId="0" sldId="258"/>
            <ac:spMk id="218" creationId="{00000000-0000-0000-0000-000000000000}"/>
          </ac:spMkLst>
        </pc:spChg>
        <pc:spChg chg="ord">
          <ac:chgData name="Fox, Phyllisa (foxpy)" userId="S::foxpy@ucmail.uc.edu::3429c141-ac17-4191-8977-2c1255b7a508" providerId="AD" clId="Web-{0B8CF561-7CD1-AC7C-1C77-B7A4D1430F2F}" dt="2025-08-21T22:06:38.952" v="62"/>
          <ac:spMkLst>
            <pc:docMk/>
            <pc:sldMk cId="0" sldId="258"/>
            <ac:spMk id="219" creationId="{00000000-0000-0000-0000-000000000000}"/>
          </ac:spMkLst>
        </pc:spChg>
        <pc:spChg chg="ord">
          <ac:chgData name="Fox, Phyllisa (foxpy)" userId="S::foxpy@ucmail.uc.edu::3429c141-ac17-4191-8977-2c1255b7a508" providerId="AD" clId="Web-{0B8CF561-7CD1-AC7C-1C77-B7A4D1430F2F}" dt="2025-08-21T22:06:34.920" v="61"/>
          <ac:spMkLst>
            <pc:docMk/>
            <pc:sldMk cId="0" sldId="258"/>
            <ac:spMk id="220" creationId="{00000000-0000-0000-0000-000000000000}"/>
          </ac:spMkLst>
        </pc:spChg>
        <pc:picChg chg="ord">
          <ac:chgData name="Fox, Phyllisa (foxpy)" userId="S::foxpy@ucmail.uc.edu::3429c141-ac17-4191-8977-2c1255b7a508" providerId="AD" clId="Web-{0B8CF561-7CD1-AC7C-1C77-B7A4D1430F2F}" dt="2025-08-21T22:06:31.951" v="60"/>
          <ac:picMkLst>
            <pc:docMk/>
            <pc:sldMk cId="0" sldId="258"/>
            <ac:picMk id="221" creationId="{00000000-0000-0000-0000-000000000000}"/>
          </ac:picMkLst>
        </pc:picChg>
      </pc:sldChg>
      <pc:sldChg chg="modSp">
        <pc:chgData name="Fox, Phyllisa (foxpy)" userId="S::foxpy@ucmail.uc.edu::3429c141-ac17-4191-8977-2c1255b7a508" providerId="AD" clId="Web-{0B8CF561-7CD1-AC7C-1C77-B7A4D1430F2F}" dt="2025-08-21T22:07:28.563" v="71"/>
        <pc:sldMkLst>
          <pc:docMk/>
          <pc:sldMk cId="0" sldId="259"/>
        </pc:sldMkLst>
        <pc:spChg chg="ord">
          <ac:chgData name="Fox, Phyllisa (foxpy)" userId="S::foxpy@ucmail.uc.edu::3429c141-ac17-4191-8977-2c1255b7a508" providerId="AD" clId="Web-{0B8CF561-7CD1-AC7C-1C77-B7A4D1430F2F}" dt="2025-08-21T22:06:57.468" v="66"/>
          <ac:spMkLst>
            <pc:docMk/>
            <pc:sldMk cId="0" sldId="259"/>
            <ac:spMk id="227" creationId="{00000000-0000-0000-0000-000000000000}"/>
          </ac:spMkLst>
        </pc:spChg>
        <pc:spChg chg="ord">
          <ac:chgData name="Fox, Phyllisa (foxpy)" userId="S::foxpy@ucmail.uc.edu::3429c141-ac17-4191-8977-2c1255b7a508" providerId="AD" clId="Web-{0B8CF561-7CD1-AC7C-1C77-B7A4D1430F2F}" dt="2025-08-21T22:06:51.264" v="64"/>
          <ac:spMkLst>
            <pc:docMk/>
            <pc:sldMk cId="0" sldId="259"/>
            <ac:spMk id="228" creationId="{00000000-0000-0000-0000-000000000000}"/>
          </ac:spMkLst>
        </pc:spChg>
        <pc:spChg chg="ord">
          <ac:chgData name="Fox, Phyllisa (foxpy)" userId="S::foxpy@ucmail.uc.edu::3429c141-ac17-4191-8977-2c1255b7a508" providerId="AD" clId="Web-{0B8CF561-7CD1-AC7C-1C77-B7A4D1430F2F}" dt="2025-08-21T22:07:28.563" v="71"/>
          <ac:spMkLst>
            <pc:docMk/>
            <pc:sldMk cId="0" sldId="259"/>
            <ac:spMk id="230" creationId="{00000000-0000-0000-0000-000000000000}"/>
          </ac:spMkLst>
        </pc:spChg>
        <pc:spChg chg="ord">
          <ac:chgData name="Fox, Phyllisa (foxpy)" userId="S::foxpy@ucmail.uc.edu::3429c141-ac17-4191-8977-2c1255b7a508" providerId="AD" clId="Web-{0B8CF561-7CD1-AC7C-1C77-B7A4D1430F2F}" dt="2025-08-21T22:07:13.250" v="70"/>
          <ac:spMkLst>
            <pc:docMk/>
            <pc:sldMk cId="0" sldId="259"/>
            <ac:spMk id="231" creationId="{00000000-0000-0000-0000-000000000000}"/>
          </ac:spMkLst>
        </pc:spChg>
        <pc:spChg chg="ord">
          <ac:chgData name="Fox, Phyllisa (foxpy)" userId="S::foxpy@ucmail.uc.edu::3429c141-ac17-4191-8977-2c1255b7a508" providerId="AD" clId="Web-{0B8CF561-7CD1-AC7C-1C77-B7A4D1430F2F}" dt="2025-08-21T22:07:03.499" v="68"/>
          <ac:spMkLst>
            <pc:docMk/>
            <pc:sldMk cId="0" sldId="259"/>
            <ac:spMk id="232" creationId="{00000000-0000-0000-0000-000000000000}"/>
          </ac:spMkLst>
        </pc:spChg>
        <pc:spChg chg="ord">
          <ac:chgData name="Fox, Phyllisa (foxpy)" userId="S::foxpy@ucmail.uc.edu::3429c141-ac17-4191-8977-2c1255b7a508" providerId="AD" clId="Web-{0B8CF561-7CD1-AC7C-1C77-B7A4D1430F2F}" dt="2025-08-21T22:07:00.452" v="67"/>
          <ac:spMkLst>
            <pc:docMk/>
            <pc:sldMk cId="0" sldId="259"/>
            <ac:spMk id="233" creationId="{00000000-0000-0000-0000-000000000000}"/>
          </ac:spMkLst>
        </pc:spChg>
        <pc:spChg chg="ord">
          <ac:chgData name="Fox, Phyllisa (foxpy)" userId="S::foxpy@ucmail.uc.edu::3429c141-ac17-4191-8977-2c1255b7a508" providerId="AD" clId="Web-{0B8CF561-7CD1-AC7C-1C77-B7A4D1430F2F}" dt="2025-08-21T22:06:54.109" v="65"/>
          <ac:spMkLst>
            <pc:docMk/>
            <pc:sldMk cId="0" sldId="259"/>
            <ac:spMk id="234" creationId="{00000000-0000-0000-0000-000000000000}"/>
          </ac:spMkLst>
        </pc:spChg>
      </pc:sldChg>
      <pc:sldChg chg="modSp">
        <pc:chgData name="Fox, Phyllisa (foxpy)" userId="S::foxpy@ucmail.uc.edu::3429c141-ac17-4191-8977-2c1255b7a508" providerId="AD" clId="Web-{0B8CF561-7CD1-AC7C-1C77-B7A4D1430F2F}" dt="2025-08-21T22:07:42.626" v="78"/>
        <pc:sldMkLst>
          <pc:docMk/>
          <pc:sldMk cId="0" sldId="260"/>
        </pc:sldMkLst>
        <pc:spChg chg="mod ord modVis">
          <ac:chgData name="Fox, Phyllisa (foxpy)" userId="S::foxpy@ucmail.uc.edu::3429c141-ac17-4191-8977-2c1255b7a508" providerId="AD" clId="Web-{0B8CF561-7CD1-AC7C-1C77-B7A4D1430F2F}" dt="2025-08-21T22:07:33.672" v="72"/>
          <ac:spMkLst>
            <pc:docMk/>
            <pc:sldMk cId="0" sldId="260"/>
            <ac:spMk id="240" creationId="{00000000-0000-0000-0000-000000000000}"/>
          </ac:spMkLst>
        </pc:spChg>
        <pc:spChg chg="mod ord modVis">
          <ac:chgData name="Fox, Phyllisa (foxpy)" userId="S::foxpy@ucmail.uc.edu::3429c141-ac17-4191-8977-2c1255b7a508" providerId="AD" clId="Web-{0B8CF561-7CD1-AC7C-1C77-B7A4D1430F2F}" dt="2025-08-21T22:07:40.797" v="77"/>
          <ac:spMkLst>
            <pc:docMk/>
            <pc:sldMk cId="0" sldId="260"/>
            <ac:spMk id="243" creationId="{00000000-0000-0000-0000-000000000000}"/>
          </ac:spMkLst>
        </pc:spChg>
        <pc:picChg chg="mod modVis">
          <ac:chgData name="Fox, Phyllisa (foxpy)" userId="S::foxpy@ucmail.uc.edu::3429c141-ac17-4191-8977-2c1255b7a508" providerId="AD" clId="Web-{0B8CF561-7CD1-AC7C-1C77-B7A4D1430F2F}" dt="2025-08-21T22:02:32.037" v="43"/>
          <ac:picMkLst>
            <pc:docMk/>
            <pc:sldMk cId="0" sldId="260"/>
            <ac:picMk id="241" creationId="{00000000-0000-0000-0000-000000000000}"/>
          </ac:picMkLst>
        </pc:picChg>
        <pc:picChg chg="mod ord modVis">
          <ac:chgData name="Fox, Phyllisa (foxpy)" userId="S::foxpy@ucmail.uc.edu::3429c141-ac17-4191-8977-2c1255b7a508" providerId="AD" clId="Web-{0B8CF561-7CD1-AC7C-1C77-B7A4D1430F2F}" dt="2025-08-21T22:07:42.626" v="78"/>
          <ac:picMkLst>
            <pc:docMk/>
            <pc:sldMk cId="0" sldId="260"/>
            <ac:picMk id="242" creationId="{00000000-0000-0000-0000-000000000000}"/>
          </ac:picMkLst>
        </pc:picChg>
        <pc:picChg chg="mod ord modVis">
          <ac:chgData name="Fox, Phyllisa (foxpy)" userId="S::foxpy@ucmail.uc.edu::3429c141-ac17-4191-8977-2c1255b7a508" providerId="AD" clId="Web-{0B8CF561-7CD1-AC7C-1C77-B7A4D1430F2F}" dt="2025-08-21T22:07:38.282" v="75"/>
          <ac:picMkLst>
            <pc:docMk/>
            <pc:sldMk cId="0" sldId="260"/>
            <ac:picMk id="244" creationId="{00000000-0000-0000-0000-000000000000}"/>
          </ac:picMkLst>
        </pc:picChg>
      </pc:sldChg>
      <pc:sldChg chg="addSp delSp modSp">
        <pc:chgData name="Fox, Phyllisa (foxpy)" userId="S::foxpy@ucmail.uc.edu::3429c141-ac17-4191-8977-2c1255b7a508" providerId="AD" clId="Web-{0B8CF561-7CD1-AC7C-1C77-B7A4D1430F2F}" dt="2025-08-21T21:58:26.732" v="9"/>
        <pc:sldMkLst>
          <pc:docMk/>
          <pc:sldMk cId="0" sldId="261"/>
        </pc:sldMkLst>
        <pc:spChg chg="mod ord">
          <ac:chgData name="Fox, Phyllisa (foxpy)" userId="S::foxpy@ucmail.uc.edu::3429c141-ac17-4191-8977-2c1255b7a508" providerId="AD" clId="Web-{0B8CF561-7CD1-AC7C-1C77-B7A4D1430F2F}" dt="2025-08-21T21:58:26.732" v="9"/>
          <ac:spMkLst>
            <pc:docMk/>
            <pc:sldMk cId="0" sldId="261"/>
            <ac:spMk id="2" creationId="{9384CDC7-DA15-5AF0-0566-2C74A982431A}"/>
          </ac:spMkLst>
        </pc:spChg>
        <pc:picChg chg="add del">
          <ac:chgData name="Fox, Phyllisa (foxpy)" userId="S::foxpy@ucmail.uc.edu::3429c141-ac17-4191-8977-2c1255b7a508" providerId="AD" clId="Web-{0B8CF561-7CD1-AC7C-1C77-B7A4D1430F2F}" dt="2025-08-21T21:57:52.574" v="1"/>
          <ac:picMkLst>
            <pc:docMk/>
            <pc:sldMk cId="0" sldId="261"/>
            <ac:picMk id="249" creationId="{00000000-0000-0000-0000-000000000000}"/>
          </ac:picMkLst>
        </pc:picChg>
      </pc:sldChg>
    </pc:docChg>
  </pc:docChgLst>
  <pc:docChgLst>
    <pc:chgData name="Fox, Phyllisa (foxpy)" userId="S::foxpy@ucmail.uc.edu::3429c141-ac17-4191-8977-2c1255b7a508" providerId="AD" clId="Web-{70942523-D87A-B228-BA61-1797816E26EB}"/>
    <pc:docChg chg="modSld">
      <pc:chgData name="Fox, Phyllisa (foxpy)" userId="S::foxpy@ucmail.uc.edu::3429c141-ac17-4191-8977-2c1255b7a508" providerId="AD" clId="Web-{70942523-D87A-B228-BA61-1797816E26EB}" dt="2025-08-21T20:08:14.286" v="39" actId="20577"/>
      <pc:docMkLst>
        <pc:docMk/>
      </pc:docMkLst>
      <pc:sldChg chg="modSp">
        <pc:chgData name="Fox, Phyllisa (foxpy)" userId="S::foxpy@ucmail.uc.edu::3429c141-ac17-4191-8977-2c1255b7a508" providerId="AD" clId="Web-{70942523-D87A-B228-BA61-1797816E26EB}" dt="2025-08-21T20:04:46.388" v="3"/>
        <pc:sldMkLst>
          <pc:docMk/>
          <pc:sldMk cId="0" sldId="257"/>
        </pc:sldMkLst>
        <pc:picChg chg="mod">
          <ac:chgData name="Fox, Phyllisa (foxpy)" userId="S::foxpy@ucmail.uc.edu::3429c141-ac17-4191-8977-2c1255b7a508" providerId="AD" clId="Web-{70942523-D87A-B228-BA61-1797816E26EB}" dt="2025-08-21T20:04:32.684" v="1"/>
          <ac:picMkLst>
            <pc:docMk/>
            <pc:sldMk cId="0" sldId="257"/>
            <ac:picMk id="210" creationId="{00000000-0000-0000-0000-000000000000}"/>
          </ac:picMkLst>
        </pc:picChg>
        <pc:picChg chg="mod">
          <ac:chgData name="Fox, Phyllisa (foxpy)" userId="S::foxpy@ucmail.uc.edu::3429c141-ac17-4191-8977-2c1255b7a508" providerId="AD" clId="Web-{70942523-D87A-B228-BA61-1797816E26EB}" dt="2025-08-21T20:04:46.388" v="3"/>
          <ac:picMkLst>
            <pc:docMk/>
            <pc:sldMk cId="0" sldId="257"/>
            <ac:picMk id="212" creationId="{00000000-0000-0000-0000-000000000000}"/>
          </ac:picMkLst>
        </pc:picChg>
      </pc:sldChg>
      <pc:sldChg chg="modSp">
        <pc:chgData name="Fox, Phyllisa (foxpy)" userId="S::foxpy@ucmail.uc.edu::3429c141-ac17-4191-8977-2c1255b7a508" providerId="AD" clId="Web-{70942523-D87A-B228-BA61-1797816E26EB}" dt="2025-08-21T20:04:52.076" v="6"/>
        <pc:sldMkLst>
          <pc:docMk/>
          <pc:sldMk cId="0" sldId="258"/>
        </pc:sldMkLst>
        <pc:picChg chg="mod">
          <ac:chgData name="Fox, Phyllisa (foxpy)" userId="S::foxpy@ucmail.uc.edu::3429c141-ac17-4191-8977-2c1255b7a508" providerId="AD" clId="Web-{70942523-D87A-B228-BA61-1797816E26EB}" dt="2025-08-21T20:04:52.076" v="6"/>
          <ac:picMkLst>
            <pc:docMk/>
            <pc:sldMk cId="0" sldId="258"/>
            <ac:picMk id="221" creationId="{00000000-0000-0000-0000-000000000000}"/>
          </ac:picMkLst>
        </pc:picChg>
      </pc:sldChg>
      <pc:sldChg chg="delSp modSp">
        <pc:chgData name="Fox, Phyllisa (foxpy)" userId="S::foxpy@ucmail.uc.edu::3429c141-ac17-4191-8977-2c1255b7a508" providerId="AD" clId="Web-{70942523-D87A-B228-BA61-1797816E26EB}" dt="2025-08-21T20:05:19.795" v="21"/>
        <pc:sldMkLst>
          <pc:docMk/>
          <pc:sldMk cId="0" sldId="259"/>
        </pc:sldMkLst>
        <pc:spChg chg="mod">
          <ac:chgData name="Fox, Phyllisa (foxpy)" userId="S::foxpy@ucmail.uc.edu::3429c141-ac17-4191-8977-2c1255b7a508" providerId="AD" clId="Web-{70942523-D87A-B228-BA61-1797816E26EB}" dt="2025-08-21T20:04:52.685" v="9" actId="20577"/>
          <ac:spMkLst>
            <pc:docMk/>
            <pc:sldMk cId="0" sldId="259"/>
            <ac:spMk id="227" creationId="{00000000-0000-0000-0000-000000000000}"/>
          </ac:spMkLst>
        </pc:spChg>
        <pc:spChg chg="mod">
          <ac:chgData name="Fox, Phyllisa (foxpy)" userId="S::foxpy@ucmail.uc.edu::3429c141-ac17-4191-8977-2c1255b7a508" providerId="AD" clId="Web-{70942523-D87A-B228-BA61-1797816E26EB}" dt="2025-08-21T20:05:19.139" v="20" actId="20577"/>
          <ac:spMkLst>
            <pc:docMk/>
            <pc:sldMk cId="0" sldId="259"/>
            <ac:spMk id="228" creationId="{00000000-0000-0000-0000-000000000000}"/>
          </ac:spMkLst>
        </pc:spChg>
        <pc:spChg chg="del">
          <ac:chgData name="Fox, Phyllisa (foxpy)" userId="S::foxpy@ucmail.uc.edu::3429c141-ac17-4191-8977-2c1255b7a508" providerId="AD" clId="Web-{70942523-D87A-B228-BA61-1797816E26EB}" dt="2025-08-21T20:05:19.795" v="21"/>
          <ac:spMkLst>
            <pc:docMk/>
            <pc:sldMk cId="0" sldId="259"/>
            <ac:spMk id="229" creationId="{00000000-0000-0000-0000-000000000000}"/>
          </ac:spMkLst>
        </pc:spChg>
      </pc:sldChg>
      <pc:sldChg chg="modSp">
        <pc:chgData name="Fox, Phyllisa (foxpy)" userId="S::foxpy@ucmail.uc.edu::3429c141-ac17-4191-8977-2c1255b7a508" providerId="AD" clId="Web-{70942523-D87A-B228-BA61-1797816E26EB}" dt="2025-08-21T20:06:08" v="28"/>
        <pc:sldMkLst>
          <pc:docMk/>
          <pc:sldMk cId="0" sldId="260"/>
        </pc:sldMkLst>
        <pc:picChg chg="mod">
          <ac:chgData name="Fox, Phyllisa (foxpy)" userId="S::foxpy@ucmail.uc.edu::3429c141-ac17-4191-8977-2c1255b7a508" providerId="AD" clId="Web-{70942523-D87A-B228-BA61-1797816E26EB}" dt="2025-08-21T20:05:45.671" v="24"/>
          <ac:picMkLst>
            <pc:docMk/>
            <pc:sldMk cId="0" sldId="260"/>
            <ac:picMk id="241" creationId="{00000000-0000-0000-0000-000000000000}"/>
          </ac:picMkLst>
        </pc:picChg>
        <pc:picChg chg="mod">
          <ac:chgData name="Fox, Phyllisa (foxpy)" userId="S::foxpy@ucmail.uc.edu::3429c141-ac17-4191-8977-2c1255b7a508" providerId="AD" clId="Web-{70942523-D87A-B228-BA61-1797816E26EB}" dt="2025-08-21T20:05:49.156" v="26"/>
          <ac:picMkLst>
            <pc:docMk/>
            <pc:sldMk cId="0" sldId="260"/>
            <ac:picMk id="242" creationId="{00000000-0000-0000-0000-000000000000}"/>
          </ac:picMkLst>
        </pc:picChg>
        <pc:picChg chg="mod">
          <ac:chgData name="Fox, Phyllisa (foxpy)" userId="S::foxpy@ucmail.uc.edu::3429c141-ac17-4191-8977-2c1255b7a508" providerId="AD" clId="Web-{70942523-D87A-B228-BA61-1797816E26EB}" dt="2025-08-21T20:06:08" v="28"/>
          <ac:picMkLst>
            <pc:docMk/>
            <pc:sldMk cId="0" sldId="260"/>
            <ac:picMk id="244" creationId="{00000000-0000-0000-0000-000000000000}"/>
          </ac:picMkLst>
        </pc:picChg>
      </pc:sldChg>
      <pc:sldChg chg="addSp modSp">
        <pc:chgData name="Fox, Phyllisa (foxpy)" userId="S::foxpy@ucmail.uc.edu::3429c141-ac17-4191-8977-2c1255b7a508" providerId="AD" clId="Web-{70942523-D87A-B228-BA61-1797816E26EB}" dt="2025-08-21T20:08:14.286" v="39" actId="20577"/>
        <pc:sldMkLst>
          <pc:docMk/>
          <pc:sldMk cId="0" sldId="261"/>
        </pc:sldMkLst>
        <pc:spChg chg="add mod">
          <ac:chgData name="Fox, Phyllisa (foxpy)" userId="S::foxpy@ucmail.uc.edu::3429c141-ac17-4191-8977-2c1255b7a508" providerId="AD" clId="Web-{70942523-D87A-B228-BA61-1797816E26EB}" dt="2025-08-21T20:08:14.286" v="39" actId="20577"/>
          <ac:spMkLst>
            <pc:docMk/>
            <pc:sldMk cId="0" sldId="261"/>
            <ac:spMk id="2" creationId="{9384CDC7-DA15-5AF0-0566-2C74A982431A}"/>
          </ac:spMkLst>
        </pc:spChg>
        <pc:picChg chg="mod">
          <ac:chgData name="Fox, Phyllisa (foxpy)" userId="S::foxpy@ucmail.uc.edu::3429c141-ac17-4191-8977-2c1255b7a508" providerId="AD" clId="Web-{70942523-D87A-B228-BA61-1797816E26EB}" dt="2025-08-21T20:08:04.910" v="36" actId="1076"/>
          <ac:picMkLst>
            <pc:docMk/>
            <pc:sldMk cId="0" sldId="261"/>
            <ac:picMk id="249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70e286284d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370e286284d_0_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g370e286284d_0_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70e286284d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370e286284d_0_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g370e286284d_0_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370e286284d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370e286284d_0_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g370e286284d_0_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70e286284d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370e286284d_0_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g370e286284d_0_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and Content">
  <p:cSld name="1_Title and Conten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4968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1269036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body" idx="1"/>
          </p:nvPr>
        </p:nvSpPr>
        <p:spPr>
          <a:xfrm>
            <a:off x="467769" y="1396059"/>
            <a:ext cx="11269036" cy="39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Title Slide">
  <p:cSld name="5_Title Sl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1"/>
          <p:cNvSpPr txBox="1">
            <a:spLocks noGrp="1"/>
          </p:cNvSpPr>
          <p:nvPr>
            <p:ph type="subTitle" idx="1"/>
          </p:nvPr>
        </p:nvSpPr>
        <p:spPr>
          <a:xfrm>
            <a:off x="5738585" y="3604203"/>
            <a:ext cx="6371199" cy="825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5738586" y="795863"/>
            <a:ext cx="6080882" cy="260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 Black"/>
              <a:buNone/>
              <a:defRPr sz="55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Section Header">
  <p:cSld name="1_Section Header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81279" y="-36696"/>
            <a:ext cx="12273280" cy="690372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2"/>
          <p:cNvSpPr txBox="1">
            <a:spLocks noGrp="1"/>
          </p:cNvSpPr>
          <p:nvPr>
            <p:ph type="title"/>
          </p:nvPr>
        </p:nvSpPr>
        <p:spPr>
          <a:xfrm>
            <a:off x="444607" y="602088"/>
            <a:ext cx="8043588" cy="1398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 Black"/>
              <a:buNone/>
              <a:defRPr sz="45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66" name="Google Shape;66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4443" y="5272392"/>
            <a:ext cx="1424477" cy="12960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Section Header">
  <p:cSld name="2_Section Header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71120" y="-81280"/>
            <a:ext cx="12263120" cy="6948302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444607" y="602088"/>
            <a:ext cx="8043588" cy="1398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 Black"/>
              <a:buNone/>
              <a:defRPr sz="45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70" name="Google Shape;7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4443" y="5272392"/>
            <a:ext cx="1424477" cy="12960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Section Header">
  <p:cSld name="3_Section Header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532" y="0"/>
            <a:ext cx="12242900" cy="6886631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4"/>
          <p:cNvSpPr txBox="1">
            <a:spLocks noGrp="1"/>
          </p:cNvSpPr>
          <p:nvPr>
            <p:ph type="title"/>
          </p:nvPr>
        </p:nvSpPr>
        <p:spPr>
          <a:xfrm>
            <a:off x="444607" y="602088"/>
            <a:ext cx="8043588" cy="1398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 Black"/>
              <a:buNone/>
              <a:defRPr sz="45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74" name="Google Shape;74;p14" descr="A black background with a black squar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5565" y="5226166"/>
            <a:ext cx="1656308" cy="14536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Section Header">
  <p:cSld name="4_Section Header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85616" y="0"/>
            <a:ext cx="1227761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 txBox="1">
            <a:spLocks noGrp="1"/>
          </p:cNvSpPr>
          <p:nvPr>
            <p:ph type="title"/>
          </p:nvPr>
        </p:nvSpPr>
        <p:spPr>
          <a:xfrm>
            <a:off x="444607" y="602088"/>
            <a:ext cx="8043588" cy="1398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 Black"/>
              <a:buNone/>
              <a:defRPr sz="45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78" name="Google Shape;78;p15" descr="A black background with a black squar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5565" y="5226166"/>
            <a:ext cx="1656308" cy="14536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Section Header">
  <p:cSld name="5_Section Header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71232" y="-48159"/>
            <a:ext cx="12363232" cy="695431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 txBox="1">
            <a:spLocks noGrp="1"/>
          </p:cNvSpPr>
          <p:nvPr>
            <p:ph type="title"/>
          </p:nvPr>
        </p:nvSpPr>
        <p:spPr>
          <a:xfrm>
            <a:off x="444607" y="602088"/>
            <a:ext cx="8043588" cy="1398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 Black"/>
              <a:buNone/>
              <a:defRPr sz="45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82" name="Google Shape;8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4443" y="5272392"/>
            <a:ext cx="1424477" cy="12960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and Content">
  <p:cSld name="2_Title and Conten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70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7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1269036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body" idx="1"/>
          </p:nvPr>
        </p:nvSpPr>
        <p:spPr>
          <a:xfrm>
            <a:off x="467769" y="1396059"/>
            <a:ext cx="11269036" cy="39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87" name="Google Shape;87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7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>
  <p:cSld name="Two Conten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2032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8"/>
          <p:cNvSpPr txBox="1">
            <a:spLocks noGrp="1"/>
          </p:cNvSpPr>
          <p:nvPr>
            <p:ph type="body" idx="1"/>
          </p:nvPr>
        </p:nvSpPr>
        <p:spPr>
          <a:xfrm>
            <a:off x="467769" y="1558469"/>
            <a:ext cx="5181600" cy="4102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18"/>
          <p:cNvSpPr txBox="1">
            <a:spLocks noGrp="1"/>
          </p:cNvSpPr>
          <p:nvPr>
            <p:ph type="body" idx="2"/>
          </p:nvPr>
        </p:nvSpPr>
        <p:spPr>
          <a:xfrm>
            <a:off x="6172200" y="1558279"/>
            <a:ext cx="5181600" cy="4102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0886031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94" name="Google Shape;9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8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>
  <p:cSld name="Comparison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9023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9"/>
          <p:cNvSpPr txBox="1">
            <a:spLocks noGrp="1"/>
          </p:cNvSpPr>
          <p:nvPr>
            <p:ph type="body" idx="1"/>
          </p:nvPr>
        </p:nvSpPr>
        <p:spPr>
          <a:xfrm>
            <a:off x="467769" y="1329490"/>
            <a:ext cx="5157787" cy="580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6C61A"/>
              </a:buClr>
              <a:buSzPts val="2200"/>
              <a:buFont typeface="Arial"/>
              <a:buNone/>
              <a:defRPr sz="2200" b="1" i="0" u="none" strike="noStrike" cap="none">
                <a:solidFill>
                  <a:srgbClr val="46C61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body" idx="2"/>
          </p:nvPr>
        </p:nvSpPr>
        <p:spPr>
          <a:xfrm>
            <a:off x="6172200" y="1329490"/>
            <a:ext cx="5183188" cy="580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6C61A"/>
              </a:buClr>
              <a:buSzPts val="2200"/>
              <a:buFont typeface="Arial"/>
              <a:buNone/>
              <a:defRPr sz="2200" b="1" i="0" u="none" strike="noStrike" cap="none">
                <a:solidFill>
                  <a:srgbClr val="46C61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Google Shape;101;p19"/>
          <p:cNvSpPr txBox="1">
            <a:spLocks noGrp="1"/>
          </p:cNvSpPr>
          <p:nvPr>
            <p:ph type="body" idx="3"/>
          </p:nvPr>
        </p:nvSpPr>
        <p:spPr>
          <a:xfrm>
            <a:off x="466181" y="1973369"/>
            <a:ext cx="5181600" cy="3639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Google Shape;102;p19"/>
          <p:cNvSpPr txBox="1">
            <a:spLocks noGrp="1"/>
          </p:cNvSpPr>
          <p:nvPr>
            <p:ph type="body" idx="4"/>
          </p:nvPr>
        </p:nvSpPr>
        <p:spPr>
          <a:xfrm>
            <a:off x="6172200" y="1973369"/>
            <a:ext cx="5181600" cy="3639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Google Shape;103;p19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0886031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4" name="Google Shape;104;p19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Comparison">
  <p:cSld name="1_Comparison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9024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20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0886031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9" name="Google Shape;109;p20"/>
          <p:cNvSpPr txBox="1">
            <a:spLocks noGrp="1"/>
          </p:cNvSpPr>
          <p:nvPr>
            <p:ph type="body" idx="1"/>
          </p:nvPr>
        </p:nvSpPr>
        <p:spPr>
          <a:xfrm>
            <a:off x="6172200" y="1558469"/>
            <a:ext cx="5181600" cy="4102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Google Shape;110;p20"/>
          <p:cNvSpPr>
            <a:spLocks noGrp="1"/>
          </p:cNvSpPr>
          <p:nvPr>
            <p:ph type="pic" idx="2"/>
          </p:nvPr>
        </p:nvSpPr>
        <p:spPr>
          <a:xfrm>
            <a:off x="467769" y="1558469"/>
            <a:ext cx="5259388" cy="4102579"/>
          </a:xfrm>
          <a:prstGeom prst="rect">
            <a:avLst/>
          </a:prstGeom>
          <a:noFill/>
          <a:ln>
            <a:noFill/>
          </a:ln>
        </p:spPr>
      </p:sp>
      <p:sp>
        <p:nvSpPr>
          <p:cNvPr id="111" name="Google Shape;111;p20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Title and Content">
  <p:cSld name="5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2032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0210257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body" idx="1"/>
          </p:nvPr>
        </p:nvSpPr>
        <p:spPr>
          <a:xfrm>
            <a:off x="467769" y="1396059"/>
            <a:ext cx="11269036" cy="39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23" name="Google Shape;23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3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6_Title Slide">
  <p:cSld name="6_Title Slide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1"/>
          <p:cNvSpPr txBox="1">
            <a:spLocks noGrp="1"/>
          </p:cNvSpPr>
          <p:nvPr>
            <p:ph type="subTitle" idx="1"/>
          </p:nvPr>
        </p:nvSpPr>
        <p:spPr>
          <a:xfrm>
            <a:off x="5738585" y="3604203"/>
            <a:ext cx="6371199" cy="825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5" name="Google Shape;115;p21"/>
          <p:cNvSpPr txBox="1">
            <a:spLocks noGrp="1"/>
          </p:cNvSpPr>
          <p:nvPr>
            <p:ph type="title"/>
          </p:nvPr>
        </p:nvSpPr>
        <p:spPr>
          <a:xfrm>
            <a:off x="5738586" y="795863"/>
            <a:ext cx="6080882" cy="260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Arial Black"/>
              <a:buNone/>
              <a:defRPr sz="55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>
  <p:cSld name="Picture with Caption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22" descr="Shape&#10;&#10;Description automatically generated with medium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676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2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1269036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119" name="Google Shape;119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2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91491" y="5724144"/>
            <a:ext cx="2565197" cy="7495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2" name="Google Shape;132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2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2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57" name="Google Shape;157;p2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2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59" name="Google Shape;159;p2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0" name="Google Shape;160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6_Title and Content">
  <p:cSld name="6_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9023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0440863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467769" y="1396059"/>
            <a:ext cx="11269036" cy="39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29" name="Google Shape;2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4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3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75" name="Google Shape;175;p3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6" name="Google Shape;176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3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82" name="Google Shape;182;p3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3" name="Google Shape;183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3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3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5" name="Google Shape;195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Title and Content">
  <p:cSld name="3_Title and Conte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oogle Shape;32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2032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1269036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1"/>
          </p:nvPr>
        </p:nvSpPr>
        <p:spPr>
          <a:xfrm>
            <a:off x="467769" y="1396059"/>
            <a:ext cx="11269036" cy="39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5" name="Google Shape;35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5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Title and Content">
  <p:cSld name="4_Title and Conte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70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9999705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1"/>
          </p:nvPr>
        </p:nvSpPr>
        <p:spPr>
          <a:xfrm>
            <a:off x="467769" y="1396059"/>
            <a:ext cx="11269036" cy="39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41" name="Google Shape;41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6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7"/>
          <p:cNvSpPr txBox="1">
            <a:spLocks noGrp="1"/>
          </p:cNvSpPr>
          <p:nvPr>
            <p:ph type="subTitle" idx="1"/>
          </p:nvPr>
        </p:nvSpPr>
        <p:spPr>
          <a:xfrm>
            <a:off x="5738586" y="3604202"/>
            <a:ext cx="6080882" cy="1526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5738586" y="795863"/>
            <a:ext cx="6080882" cy="260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Arial Black"/>
              <a:buNone/>
              <a:defRPr sz="55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Slide">
  <p:cSld name="2_Title Slide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8"/>
          <p:cNvSpPr txBox="1">
            <a:spLocks noGrp="1"/>
          </p:cNvSpPr>
          <p:nvPr>
            <p:ph type="subTitle" idx="1"/>
          </p:nvPr>
        </p:nvSpPr>
        <p:spPr>
          <a:xfrm>
            <a:off x="5738586" y="3604202"/>
            <a:ext cx="6080882" cy="1678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5738586" y="795863"/>
            <a:ext cx="6080882" cy="260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Arial Black"/>
              <a:buNone/>
              <a:defRPr sz="55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Title Slide">
  <p:cSld name="3_Title Slide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5738585" y="3604203"/>
            <a:ext cx="6371199" cy="825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5738586" y="795863"/>
            <a:ext cx="6080882" cy="260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Arial Black"/>
              <a:buNone/>
              <a:defRPr sz="55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Title Slide">
  <p:cSld name="4_Title Slide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0"/>
          <p:cNvSpPr txBox="1">
            <a:spLocks noGrp="1"/>
          </p:cNvSpPr>
          <p:nvPr>
            <p:ph type="subTitle" idx="1"/>
          </p:nvPr>
        </p:nvSpPr>
        <p:spPr>
          <a:xfrm>
            <a:off x="5738586" y="3604202"/>
            <a:ext cx="6080882" cy="1628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title"/>
          </p:nvPr>
        </p:nvSpPr>
        <p:spPr>
          <a:xfrm>
            <a:off x="5738586" y="795863"/>
            <a:ext cx="6080882" cy="260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 Black"/>
              <a:buNone/>
              <a:defRPr sz="55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0" y="1676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/>
          <p:nvPr/>
        </p:nvSpPr>
        <p:spPr>
          <a:xfrm>
            <a:off x="8165432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" name="Google Shape;12;p1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3" name="Google Shape;123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Google Shape;124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" name="Google Shape;125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Google Shape;126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hyperlink" Target="http://bit.ly/4l5Xzb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hyperlink" Target="mailto:gascoigm@mail.uc.edu" TargetMode="External"/><Relationship Id="rId5" Type="http://schemas.openxmlformats.org/officeDocument/2006/relationships/hyperlink" Target="http://bit.ly/40HdBBF" TargetMode="External"/><Relationship Id="rId4" Type="http://schemas.openxmlformats.org/officeDocument/2006/relationships/hyperlink" Target="https://drive.google.com/drive/folders/1ZzuqeMOUJt56eVkNqeAcdbPza08uwoN1?usp=sharin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docs.google.com/document/d/1VzgXQUBcYPRTlQiRVXa9VpzsWIt49QquRFicL8ODUGI/edit?usp=sharing" TargetMode="External"/><Relationship Id="rId3" Type="http://schemas.openxmlformats.org/officeDocument/2006/relationships/hyperlink" Target="https://docs.google.com/presentation/d/1ifMnFNleMbGcVITMDHrcbXfJ-UF7rh4FCqGp2F2Zz50/edit?usp=drive_link" TargetMode="External"/><Relationship Id="rId7" Type="http://schemas.openxmlformats.org/officeDocument/2006/relationships/hyperlink" Target="https://docs.google.com/presentation/d/1pkDBEKIQoq7a6PBZuzMj1q9kziaBR5EzJuo3v0CzER8/edit?slide=id.g35d7d925c07_0_259#slide=id.g35d7d925c07_0_259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docs.google.com/presentation/d/1pkDBEKIQoq7a6PBZuzMj1q9kziaBR5EzJuo3v0CzER8/edit?slide=id.g3560d70918c_0_8#slide=id.g3560d70918c_0_8" TargetMode="External"/><Relationship Id="rId5" Type="http://schemas.openxmlformats.org/officeDocument/2006/relationships/hyperlink" Target="https://docs.google.com/presentation/d/1pkDBEKIQoq7a6PBZuzMj1q9kziaBR5EzJuo3v0CzER8/edit?usp=drive_link" TargetMode="External"/><Relationship Id="rId10" Type="http://schemas.openxmlformats.org/officeDocument/2006/relationships/hyperlink" Target="http://teachtci.com" TargetMode="External"/><Relationship Id="rId4" Type="http://schemas.openxmlformats.org/officeDocument/2006/relationships/hyperlink" Target="https://docs.google.com/presentation/d/1tNq1cP-LV2UUjzMuk5GHmFk2xJ1csYz1LvwrfKE53c8/edit?usp=drive_link" TargetMode="External"/><Relationship Id="rId9" Type="http://schemas.openxmlformats.org/officeDocument/2006/relationships/hyperlink" Target="https://drive.google.com/drive/folders/1_5uaBfm6Y6vCTupWTIfBeAL20u-1vPAj?usp=drive_link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6"/>
          <p:cNvSpPr txBox="1">
            <a:spLocks noGrp="1"/>
          </p:cNvSpPr>
          <p:nvPr>
            <p:ph type="title"/>
          </p:nvPr>
        </p:nvSpPr>
        <p:spPr>
          <a:xfrm>
            <a:off x="5738586" y="795863"/>
            <a:ext cx="6080882" cy="260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Arial Black"/>
              <a:buNone/>
            </a:pPr>
            <a:r>
              <a:rPr lang="en-US" dirty="0"/>
              <a:t>June Refresher</a:t>
            </a:r>
          </a:p>
        </p:txBody>
      </p:sp>
      <p:sp>
        <p:nvSpPr>
          <p:cNvPr id="202" name="Google Shape;202;p36"/>
          <p:cNvSpPr txBox="1">
            <a:spLocks noGrp="1"/>
          </p:cNvSpPr>
          <p:nvPr>
            <p:ph type="subTitle" idx="1"/>
          </p:nvPr>
        </p:nvSpPr>
        <p:spPr>
          <a:xfrm>
            <a:off x="6158950" y="3604200"/>
            <a:ext cx="5660400" cy="15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lang="en-US"/>
              <a:t>10:30-11:30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lang="en-US">
                <a:solidFill>
                  <a:schemeClr val="dk1"/>
                </a:solidFill>
              </a:rPr>
              <a:t>Principal Institute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lang="en-US"/>
              <a:t>Curriculum &amp; Instruction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>
            <a:spLocks noGrp="1"/>
          </p:cNvSpPr>
          <p:nvPr>
            <p:ph type="title"/>
          </p:nvPr>
        </p:nvSpPr>
        <p:spPr>
          <a:xfrm>
            <a:off x="0" y="-127875"/>
            <a:ext cx="12192000" cy="8964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Mathematics: </a:t>
            </a:r>
            <a:r>
              <a:rPr lang="en-US" sz="3700"/>
              <a:t>What is New for 2025 -2026?</a:t>
            </a:r>
            <a:endParaRPr sz="3700"/>
          </a:p>
        </p:txBody>
      </p:sp>
      <p:pic>
        <p:nvPicPr>
          <p:cNvPr id="212" name="Google Shape;212;p37" descr="Whats New in Math&#10;"/>
          <p:cNvPicPr preferRelativeResize="0"/>
          <p:nvPr/>
        </p:nvPicPr>
        <p:blipFill rotWithShape="1">
          <a:blip r:embed="rId3">
            <a:alphaModFix/>
          </a:blip>
          <a:srcRect l="1654" t="905" r="2154" b="9432"/>
          <a:stretch/>
        </p:blipFill>
        <p:spPr>
          <a:xfrm>
            <a:off x="2074425" y="768526"/>
            <a:ext cx="4610700" cy="5726824"/>
          </a:xfrm>
          <a:prstGeom prst="rect">
            <a:avLst/>
          </a:prstGeom>
          <a:noFill/>
          <a:ln w="19050" cap="flat" cmpd="sng">
            <a:solidFill>
              <a:srgbClr val="BB2E93"/>
            </a:solidFill>
            <a:prstDash val="solid"/>
            <a:miter lim="8000"/>
            <a:headEnd type="none" w="sm" len="sm"/>
            <a:tailEnd type="none" w="sm" len="sm"/>
          </a:ln>
        </p:spPr>
      </p:pic>
      <p:sp>
        <p:nvSpPr>
          <p:cNvPr id="211" name="Google Shape;211;p37"/>
          <p:cNvSpPr txBox="1"/>
          <p:nvPr/>
        </p:nvSpPr>
        <p:spPr>
          <a:xfrm>
            <a:off x="7434300" y="1613650"/>
            <a:ext cx="46107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lt1"/>
                </a:solidFill>
                <a:latin typeface="Fjalla One"/>
                <a:ea typeface="Fjalla One"/>
                <a:cs typeface="Fjalla One"/>
                <a:sym typeface="Fjalla One"/>
              </a:rPr>
              <a:t>https://tinyurl.com/WhatisNEWinMath2025</a:t>
            </a:r>
            <a:endParaRPr sz="2100">
              <a:solidFill>
                <a:schemeClr val="lt1"/>
              </a:solidFill>
              <a:latin typeface="Fjalla One"/>
              <a:ea typeface="Fjalla One"/>
              <a:cs typeface="Fjalla One"/>
              <a:sym typeface="Fjalla One"/>
            </a:endParaRPr>
          </a:p>
        </p:txBody>
      </p:sp>
      <p:pic>
        <p:nvPicPr>
          <p:cNvPr id="210" name="Google Shape;210;p37" descr="QR Code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00675" y="2217075"/>
            <a:ext cx="1885950" cy="1885950"/>
          </a:xfrm>
          <a:prstGeom prst="rect">
            <a:avLst/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8"/>
          <p:cNvSpPr txBox="1">
            <a:spLocks noGrp="1"/>
          </p:cNvSpPr>
          <p:nvPr>
            <p:ph type="title"/>
          </p:nvPr>
        </p:nvSpPr>
        <p:spPr>
          <a:xfrm>
            <a:off x="2074200" y="228569"/>
            <a:ext cx="8043600" cy="736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00">
                <a:latin typeface="Alegreya"/>
                <a:ea typeface="Alegreya"/>
                <a:cs typeface="Alegreya"/>
                <a:sym typeface="Alegreya"/>
              </a:rPr>
              <a:t>Science, PE, and Health</a:t>
            </a:r>
            <a:endParaRPr sz="4900">
              <a:latin typeface="Alegreya"/>
              <a:ea typeface="Alegreya"/>
              <a:cs typeface="Alegreya"/>
              <a:sym typeface="Alegreya"/>
            </a:endParaRPr>
          </a:p>
        </p:txBody>
      </p:sp>
      <p:pic>
        <p:nvPicPr>
          <p:cNvPr id="221" name="Google Shape;221;p38" descr="Meet yo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9550" y="4292075"/>
            <a:ext cx="4008475" cy="2480175"/>
          </a:xfrm>
          <a:prstGeom prst="rect">
            <a:avLst/>
          </a:prstGeom>
          <a:noFill/>
          <a:ln w="19050" cap="flat" cmpd="sng">
            <a:solidFill>
              <a:srgbClr val="E06666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20" name="Google Shape;220;p38"/>
          <p:cNvSpPr txBox="1"/>
          <p:nvPr/>
        </p:nvSpPr>
        <p:spPr>
          <a:xfrm>
            <a:off x="506275" y="2692050"/>
            <a:ext cx="10240200" cy="19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 b="1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What’s New in 25-26: </a:t>
            </a:r>
            <a:r>
              <a:rPr lang="en-US" sz="1700" b="1">
                <a:solidFill>
                  <a:schemeClr val="dk1"/>
                </a:solidFill>
                <a:highlight>
                  <a:schemeClr val="lt1"/>
                </a:highlight>
                <a:latin typeface="Alegreya"/>
                <a:ea typeface="Alegreya"/>
                <a:cs typeface="Alegreya"/>
                <a:sym typeface="Alegreya"/>
              </a:rPr>
              <a:t>PE &amp; Health</a:t>
            </a:r>
            <a:endParaRPr sz="1700" b="1">
              <a:solidFill>
                <a:schemeClr val="dk1"/>
              </a:solidFill>
              <a:highlight>
                <a:schemeClr val="lt1"/>
              </a:highlight>
              <a:latin typeface="Alegreya"/>
              <a:ea typeface="Alegreya"/>
              <a:cs typeface="Alegreya"/>
              <a:sym typeface="Alegreya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legreya"/>
              <a:buChar char="●"/>
            </a:pPr>
            <a:r>
              <a:rPr lang="en-US" sz="1500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K-12 Health Opt-In/Out Forms in 4 languages (Arabic, English, French, &amp; Spanish) - </a:t>
            </a:r>
            <a:r>
              <a:rPr lang="en-US" sz="1500" u="sng">
                <a:solidFill>
                  <a:schemeClr val="hlink"/>
                </a:solidFill>
                <a:latin typeface="Alegreya"/>
                <a:ea typeface="Alegreya"/>
                <a:cs typeface="Alegreya"/>
                <a:sym typeface="Alegreya"/>
                <a:hlinkClick r:id="rId4"/>
              </a:rPr>
              <a:t>Click Here</a:t>
            </a:r>
            <a:endParaRPr sz="1500">
              <a:solidFill>
                <a:schemeClr val="dk1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legreya"/>
              <a:buChar char="●"/>
            </a:pPr>
            <a:r>
              <a:rPr lang="en-US" sz="1500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PE &amp; Health - Many teachers are piloting curriculum this fall for the curriculum adoption process  </a:t>
            </a:r>
            <a:endParaRPr sz="1500">
              <a:solidFill>
                <a:schemeClr val="dk1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legreya"/>
              <a:buChar char="●"/>
            </a:pPr>
            <a:r>
              <a:rPr lang="en-US" sz="1500">
                <a:solidFill>
                  <a:schemeClr val="dk1"/>
                </a:solidFill>
                <a:highlight>
                  <a:srgbClr val="FFFF00"/>
                </a:highlight>
                <a:latin typeface="Alegreya"/>
                <a:ea typeface="Alegreya"/>
                <a:cs typeface="Alegreya"/>
                <a:sym typeface="Alegreya"/>
              </a:rPr>
              <a:t>PE Teachers: inventorying, organizing, and possibly throwing away old and/or broken equipment - Must complete inventory form for curriculum adoption by end of 1st Quarter</a:t>
            </a:r>
            <a:endParaRPr sz="1500">
              <a:solidFill>
                <a:schemeClr val="dk1"/>
              </a:solidFill>
              <a:highlight>
                <a:srgbClr val="FFFF00"/>
              </a:highlight>
              <a:latin typeface="Alegreya"/>
              <a:ea typeface="Alegreya"/>
              <a:cs typeface="Alegreya"/>
              <a:sym typeface="Alegreya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legreya"/>
              <a:buChar char="●"/>
            </a:pPr>
            <a:r>
              <a:rPr lang="en-US" sz="1500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PE &amp; Health Departments - One Pager </a:t>
            </a:r>
            <a:endParaRPr sz="1500">
              <a:solidFill>
                <a:schemeClr val="dk1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legreya"/>
              <a:buChar char="○"/>
            </a:pPr>
            <a:r>
              <a:rPr lang="en-US" sz="1500" u="sng">
                <a:solidFill>
                  <a:schemeClr val="hlink"/>
                </a:solidFill>
                <a:latin typeface="Alegreya"/>
                <a:ea typeface="Alegreya"/>
                <a:cs typeface="Alegreya"/>
                <a:sym typeface="Alegreya"/>
                <a:hlinkClick r:id="rId5"/>
              </a:rPr>
              <a:t>http://bit.ly/40HdBBF</a:t>
            </a:r>
            <a:r>
              <a:rPr lang="en-US" sz="1500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 </a:t>
            </a:r>
            <a:endParaRPr sz="1500">
              <a:solidFill>
                <a:schemeClr val="dk1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legreya"/>
              <a:buChar char="●"/>
            </a:pPr>
            <a:r>
              <a:rPr lang="en-US" sz="1500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HealthyMe Program</a:t>
            </a:r>
            <a:endParaRPr sz="1500">
              <a:solidFill>
                <a:schemeClr val="dk1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legreya"/>
              <a:buChar char="○"/>
            </a:pPr>
            <a:r>
              <a:rPr lang="en-US" sz="1500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6th Grade - 2, one-hour sessions on female vs male puberty (how they identify)</a:t>
            </a:r>
            <a:endParaRPr sz="1500">
              <a:solidFill>
                <a:schemeClr val="dk1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legreya"/>
              <a:buChar char="○"/>
            </a:pPr>
            <a:r>
              <a:rPr lang="en-US" sz="1500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5th Grade - a one hour session on healthy relationships</a:t>
            </a:r>
            <a:endParaRPr sz="1500">
              <a:solidFill>
                <a:schemeClr val="dk1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legreya"/>
              <a:buChar char="○"/>
            </a:pPr>
            <a:r>
              <a:rPr lang="en-US" sz="1500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Point of Contact: </a:t>
            </a:r>
            <a:endParaRPr sz="1500">
              <a:solidFill>
                <a:schemeClr val="dk1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marL="1371600" lvl="2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legreya"/>
              <a:buChar char="■"/>
            </a:pPr>
            <a:r>
              <a:rPr lang="en-US" sz="1500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Grace Gascoigne - </a:t>
            </a:r>
            <a:r>
              <a:rPr lang="en-US" sz="1150" u="sng">
                <a:solidFill>
                  <a:schemeClr val="hlink"/>
                </a:solidFill>
                <a:latin typeface="Alegreya Medium"/>
                <a:ea typeface="Alegreya Medium"/>
                <a:cs typeface="Alegreya Medium"/>
                <a:sym typeface="Alegreya Medium"/>
                <a:hlinkClick r:id="rId6"/>
              </a:rPr>
              <a:t>gascoigm@mail.uc.edu</a:t>
            </a:r>
            <a:endParaRPr sz="1150">
              <a:solidFill>
                <a:schemeClr val="dk1"/>
              </a:solidFill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13716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50">
              <a:solidFill>
                <a:schemeClr val="dk1"/>
              </a:solidFill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38"/>
          <p:cNvSpPr txBox="1"/>
          <p:nvPr/>
        </p:nvSpPr>
        <p:spPr>
          <a:xfrm>
            <a:off x="436200" y="1000975"/>
            <a:ext cx="117558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 b="1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What’s New in 25-26: </a:t>
            </a:r>
            <a:r>
              <a:rPr lang="en-US" sz="1700" b="1">
                <a:solidFill>
                  <a:schemeClr val="dk1"/>
                </a:solidFill>
                <a:highlight>
                  <a:schemeClr val="lt1"/>
                </a:highlight>
                <a:latin typeface="Alegreya"/>
                <a:ea typeface="Alegreya"/>
                <a:cs typeface="Alegreya"/>
                <a:sym typeface="Alegreya"/>
              </a:rPr>
              <a:t>Science</a:t>
            </a:r>
            <a:endParaRPr sz="1700" b="1">
              <a:solidFill>
                <a:schemeClr val="dk1"/>
              </a:solidFill>
              <a:highlight>
                <a:schemeClr val="lt1"/>
              </a:highlight>
              <a:latin typeface="Alegreya"/>
              <a:ea typeface="Alegreya"/>
              <a:cs typeface="Alegreya"/>
              <a:sym typeface="Alegreya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legreya"/>
              <a:buChar char="●"/>
            </a:pPr>
            <a:r>
              <a:rPr lang="en-US" sz="1500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Two New Science Coaches: Tonya Flannery (Elem.) and Lori Todd (Middle)</a:t>
            </a:r>
            <a:endParaRPr sz="1500">
              <a:solidFill>
                <a:schemeClr val="dk1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legreya"/>
              <a:buChar char="●"/>
            </a:pPr>
            <a:r>
              <a:rPr lang="en-US" sz="1500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Short Cycle Mini-Assessments in Focus for 5th, 8th, and Biology to Help with Progress Monitoring Student Learning - Released in September!</a:t>
            </a:r>
            <a:endParaRPr sz="1500">
              <a:solidFill>
                <a:schemeClr val="dk1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legreya"/>
              <a:buChar char="●"/>
            </a:pPr>
            <a:r>
              <a:rPr lang="en-US" sz="1500">
                <a:solidFill>
                  <a:schemeClr val="dk1"/>
                </a:solidFill>
                <a:highlight>
                  <a:srgbClr val="FFFF00"/>
                </a:highlight>
                <a:latin typeface="Alegreya"/>
                <a:ea typeface="Alegreya"/>
                <a:cs typeface="Alegreya"/>
                <a:sym typeface="Alegreya"/>
              </a:rPr>
              <a:t>5th Grade Pacing Updates : 1st Unit is Ecosystem Restoration, 2nd is Patterns of Earth &amp; Sky, 3rd - New Light &amp; Sound Unit</a:t>
            </a:r>
            <a:endParaRPr sz="1500">
              <a:solidFill>
                <a:schemeClr val="dk1"/>
              </a:solidFill>
              <a:highlight>
                <a:srgbClr val="FFFF00"/>
              </a:highlight>
              <a:latin typeface="Alegreya"/>
              <a:ea typeface="Alegreya"/>
              <a:cs typeface="Alegreya"/>
              <a:sym typeface="Alegreya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legreya"/>
              <a:buChar char="●"/>
            </a:pPr>
            <a:r>
              <a:rPr lang="en-US" sz="1500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Science Department - One Pager </a:t>
            </a:r>
            <a:endParaRPr sz="1500">
              <a:solidFill>
                <a:schemeClr val="dk1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legreya"/>
              <a:buChar char="○"/>
            </a:pPr>
            <a:r>
              <a:rPr lang="en-US" sz="1500" u="sng">
                <a:solidFill>
                  <a:schemeClr val="hlink"/>
                </a:solidFill>
                <a:latin typeface="Alegreya"/>
                <a:ea typeface="Alegreya"/>
                <a:cs typeface="Alegreya"/>
                <a:sym typeface="Alegreya"/>
                <a:hlinkClick r:id="rId7"/>
              </a:rPr>
              <a:t>http://bit.ly/4l5XzbN</a:t>
            </a:r>
            <a:r>
              <a:rPr lang="en-US" sz="1500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 </a:t>
            </a:r>
            <a:endParaRPr sz="1500">
              <a:solidFill>
                <a:schemeClr val="dk1"/>
              </a:solidFill>
              <a:latin typeface="Alegreya"/>
              <a:ea typeface="Alegreya"/>
              <a:cs typeface="Alegreya"/>
              <a:sym typeface="Alegrey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9"/>
          <p:cNvSpPr txBox="1">
            <a:spLocks noGrp="1"/>
          </p:cNvSpPr>
          <p:nvPr>
            <p:ph type="title"/>
          </p:nvPr>
        </p:nvSpPr>
        <p:spPr>
          <a:xfrm>
            <a:off x="216653" y="-82875"/>
            <a:ext cx="4880100" cy="1398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Social Studies</a:t>
            </a:r>
            <a:endParaRPr/>
          </a:p>
        </p:txBody>
      </p:sp>
      <p:sp>
        <p:nvSpPr>
          <p:cNvPr id="228" name="Google Shape;228;p39"/>
          <p:cNvSpPr/>
          <p:nvPr/>
        </p:nvSpPr>
        <p:spPr>
          <a:xfrm>
            <a:off x="3190725" y="5335150"/>
            <a:ext cx="5739300" cy="1398900"/>
          </a:xfrm>
          <a:prstGeom prst="flowChartDelay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</a:t>
            </a:r>
            <a:endParaRPr dirty="0"/>
          </a:p>
        </p:txBody>
      </p:sp>
      <p:sp>
        <p:nvSpPr>
          <p:cNvPr id="234" name="Google Shape;234;p39"/>
          <p:cNvSpPr txBox="1"/>
          <p:nvPr/>
        </p:nvSpPr>
        <p:spPr>
          <a:xfrm>
            <a:off x="3594750" y="5324800"/>
            <a:ext cx="4506300" cy="4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Permanent Marker"/>
                <a:ea typeface="Permanent Marker"/>
                <a:cs typeface="Permanent Marker"/>
                <a:sym typeface="Permanent Marker"/>
              </a:rPr>
              <a:t>Presentations from June Principal Academy</a:t>
            </a:r>
            <a:endParaRPr>
              <a:latin typeface="Permanent Marker"/>
              <a:ea typeface="Permanent Marker"/>
              <a:cs typeface="Permanent Marker"/>
              <a:sym typeface="Permanent Marker"/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-US" u="sng">
                <a:solidFill>
                  <a:schemeClr val="hlink"/>
                </a:solidFill>
                <a:hlinkClick r:id="rId3"/>
              </a:rPr>
              <a:t>Elementary Schools</a:t>
            </a:r>
            <a:endParaRPr/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-US" u="sng">
                <a:solidFill>
                  <a:schemeClr val="hlink"/>
                </a:solidFill>
                <a:hlinkClick r:id="rId4"/>
              </a:rPr>
              <a:t>Middle and Jr. High Schools</a:t>
            </a:r>
            <a:endParaRPr/>
          </a:p>
          <a:p>
            <a:pPr marL="457200" lvl="0" indent="-317500" algn="l" rtl="0">
              <a:spcBef>
                <a:spcPts val="1000"/>
              </a:spcBef>
              <a:spcAft>
                <a:spcPts val="1000"/>
              </a:spcAft>
              <a:buSzPts val="1400"/>
              <a:buChar char="●"/>
            </a:pPr>
            <a:r>
              <a:rPr lang="en-US" u="sng">
                <a:solidFill>
                  <a:schemeClr val="hlink"/>
                </a:solidFill>
                <a:hlinkClick r:id="rId5"/>
              </a:rPr>
              <a:t>High Schools</a:t>
            </a:r>
            <a:endParaRPr/>
          </a:p>
        </p:txBody>
      </p:sp>
      <p:sp>
        <p:nvSpPr>
          <p:cNvPr id="227" name="Google Shape;227;p39"/>
          <p:cNvSpPr/>
          <p:nvPr/>
        </p:nvSpPr>
        <p:spPr>
          <a:xfrm>
            <a:off x="259000" y="1305300"/>
            <a:ext cx="9189000" cy="3915900"/>
          </a:xfrm>
          <a:prstGeom prst="flowChartDelay">
            <a:avLst/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US" dirty="0"/>
              <a:t>Ut s</a:t>
            </a:r>
            <a:endParaRPr dirty="0"/>
          </a:p>
        </p:txBody>
      </p:sp>
      <p:sp>
        <p:nvSpPr>
          <p:cNvPr id="233" name="Google Shape;233;p39"/>
          <p:cNvSpPr txBox="1"/>
          <p:nvPr/>
        </p:nvSpPr>
        <p:spPr>
          <a:xfrm>
            <a:off x="590500" y="1745550"/>
            <a:ext cx="7562400" cy="33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-US" sz="1700"/>
              <a:t>Ensure scheduled social studies instructional time is protected for explicit, standards- and curriculum- aligned social studies teaching</a:t>
            </a:r>
            <a:endParaRPr sz="1700"/>
          </a:p>
          <a:p>
            <a:pPr marL="457200" lvl="0" indent="-336550" algn="l" rtl="0">
              <a:spcBef>
                <a:spcPts val="1000"/>
              </a:spcBef>
              <a:spcAft>
                <a:spcPts val="0"/>
              </a:spcAft>
              <a:buSzPts val="1700"/>
              <a:buChar char="●"/>
            </a:pPr>
            <a:r>
              <a:rPr lang="en-US" sz="1700" u="sng">
                <a:solidFill>
                  <a:schemeClr val="hlink"/>
                </a:solidFill>
                <a:hlinkClick r:id="rId6"/>
              </a:rPr>
              <a:t>Our social studies curriculum supports literacy through reading and writing</a:t>
            </a:r>
            <a:endParaRPr sz="1700"/>
          </a:p>
          <a:p>
            <a:pPr marL="457200" lvl="0" indent="-336550" algn="l" rtl="0">
              <a:spcBef>
                <a:spcPts val="1000"/>
              </a:spcBef>
              <a:spcAft>
                <a:spcPts val="0"/>
              </a:spcAft>
              <a:buSzPts val="1700"/>
              <a:buChar char="●"/>
            </a:pPr>
            <a:r>
              <a:rPr lang="en-US" sz="1700" u="sng">
                <a:solidFill>
                  <a:schemeClr val="hlink"/>
                </a:solidFill>
                <a:hlinkClick r:id="rId7"/>
              </a:rPr>
              <a:t>All reading in social studies is supported by engagement or hands-on activities (texts are more accessible to students when embedded in the activities</a:t>
            </a:r>
            <a:endParaRPr sz="1700"/>
          </a:p>
          <a:p>
            <a:pPr marL="457200" lvl="0" indent="-336550" algn="l" rtl="0">
              <a:spcBef>
                <a:spcPts val="1000"/>
              </a:spcBef>
              <a:spcAft>
                <a:spcPts val="0"/>
              </a:spcAft>
              <a:buSzPts val="1700"/>
              <a:buChar char="●"/>
            </a:pPr>
            <a:r>
              <a:rPr lang="en-US" sz="1700" u="sng">
                <a:solidFill>
                  <a:schemeClr val="hlink"/>
                </a:solidFill>
                <a:hlinkClick r:id="rId7"/>
              </a:rPr>
              <a:t>Ongoing assessment and progress monitoring</a:t>
            </a:r>
            <a:endParaRPr sz="1700"/>
          </a:p>
          <a:p>
            <a:pPr marL="457200" lvl="0" indent="-336550" algn="l" rtl="0">
              <a:spcBef>
                <a:spcPts val="1000"/>
              </a:spcBef>
              <a:spcAft>
                <a:spcPts val="0"/>
              </a:spcAft>
              <a:buSzPts val="1700"/>
              <a:buChar char="●"/>
            </a:pPr>
            <a:r>
              <a:rPr lang="en-US" sz="1700" u="sng">
                <a:solidFill>
                  <a:schemeClr val="hlink"/>
                </a:solidFill>
                <a:hlinkClick r:id="rId8"/>
              </a:rPr>
              <a:t>Focus assessments - All-in-one guide</a:t>
            </a:r>
            <a:endParaRPr sz="1700"/>
          </a:p>
          <a:p>
            <a:pPr marL="457200" lvl="0" indent="-336550" algn="l" rtl="0">
              <a:spcBef>
                <a:spcPts val="1000"/>
              </a:spcBef>
              <a:spcAft>
                <a:spcPts val="0"/>
              </a:spcAft>
              <a:buSzPts val="1700"/>
              <a:buChar char="●"/>
            </a:pPr>
            <a:r>
              <a:rPr lang="en-US" sz="1700" u="sng">
                <a:solidFill>
                  <a:schemeClr val="hlink"/>
                </a:solidFill>
                <a:hlinkClick r:id="rId9"/>
              </a:rPr>
              <a:t>Unit planning guides - explicit planning tool</a:t>
            </a:r>
            <a:endParaRPr sz="17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39"/>
          <p:cNvSpPr txBox="1"/>
          <p:nvPr/>
        </p:nvSpPr>
        <p:spPr>
          <a:xfrm>
            <a:off x="704450" y="1316025"/>
            <a:ext cx="5904900" cy="3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latin typeface="Permanent Marker"/>
                <a:ea typeface="Permanent Marker"/>
                <a:cs typeface="Permanent Marker"/>
                <a:sym typeface="Permanent Marker"/>
              </a:rPr>
              <a:t>Key takeaways to support social studies instruction:</a:t>
            </a:r>
            <a:endParaRPr sz="1700">
              <a:latin typeface="Permanent Marker"/>
              <a:ea typeface="Permanent Marker"/>
              <a:cs typeface="Permanent Marker"/>
              <a:sym typeface="Permanent Marker"/>
            </a:endParaRPr>
          </a:p>
        </p:txBody>
      </p:sp>
      <p:sp>
        <p:nvSpPr>
          <p:cNvPr id="231" name="Google Shape;231;p39"/>
          <p:cNvSpPr txBox="1"/>
          <p:nvPr/>
        </p:nvSpPr>
        <p:spPr>
          <a:xfrm>
            <a:off x="8422275" y="196825"/>
            <a:ext cx="3284100" cy="12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latin typeface="Permanent Marker"/>
                <a:ea typeface="Permanent Marker"/>
                <a:cs typeface="Permanent Marker"/>
                <a:sym typeface="Permanent Marker"/>
              </a:rPr>
              <a:t>Principal / AP Access to TCI:</a:t>
            </a:r>
            <a:endParaRPr sz="1700">
              <a:latin typeface="Permanent Marker"/>
              <a:ea typeface="Permanent Marker"/>
              <a:cs typeface="Permanent Marker"/>
              <a:sym typeface="Permanent Marker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700" u="sng">
                <a:solidFill>
                  <a:schemeClr val="hlink"/>
                </a:solidFill>
                <a:hlinkClick r:id="rId10"/>
              </a:rPr>
              <a:t>teachtci.com</a:t>
            </a:r>
            <a:endParaRPr sz="1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dk1"/>
                </a:solidFill>
              </a:rPr>
              <a:t>username: cpsadmin25</a:t>
            </a:r>
            <a:endParaRPr sz="1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dk1"/>
                </a:solidFill>
              </a:rPr>
              <a:t>password: cpsadmin25</a:t>
            </a:r>
            <a:endParaRPr sz="1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0"/>
          <p:cNvSpPr txBox="1">
            <a:spLocks noGrp="1"/>
          </p:cNvSpPr>
          <p:nvPr>
            <p:ph type="title"/>
          </p:nvPr>
        </p:nvSpPr>
        <p:spPr>
          <a:xfrm>
            <a:off x="185607" y="39163"/>
            <a:ext cx="8043600" cy="1398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ELA | Reading</a:t>
            </a:r>
            <a:endParaRPr/>
          </a:p>
        </p:txBody>
      </p:sp>
      <p:pic>
        <p:nvPicPr>
          <p:cNvPr id="244" name="Google Shape;244;p40" descr="meet the team&#10;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600" y="1510561"/>
            <a:ext cx="5651400" cy="3234089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40"/>
          <p:cNvSpPr txBox="1"/>
          <p:nvPr/>
        </p:nvSpPr>
        <p:spPr>
          <a:xfrm>
            <a:off x="2030450" y="4865975"/>
            <a:ext cx="4506300" cy="10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>
                <a:solidFill>
                  <a:schemeClr val="lt1"/>
                </a:solidFill>
              </a:rPr>
              <a:t>https://bit.ly/ELAPDRefresh</a:t>
            </a:r>
            <a:endParaRPr sz="2600" b="1">
              <a:solidFill>
                <a:schemeClr val="lt1"/>
              </a:solidFill>
            </a:endParaRPr>
          </a:p>
        </p:txBody>
      </p:sp>
      <p:pic>
        <p:nvPicPr>
          <p:cNvPr id="242" name="Google Shape;242;p40" descr="im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10486" y="5428900"/>
            <a:ext cx="1346225" cy="134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40" descr="Literacy 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69726" y="0"/>
            <a:ext cx="5422274" cy="708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4CDC7-DA15-5AF0-0566-2C74A982431A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Here for Kids</a:t>
            </a:r>
          </a:p>
        </p:txBody>
      </p:sp>
      <p:pic>
        <p:nvPicPr>
          <p:cNvPr id="249" name="Google Shape;249;p41" descr="CPS KIDs&#10;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08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f5222e6c-5fc6-48eb-8f03-73db18203b63}" enabled="0" method="" siteId="{f5222e6c-5fc6-48eb-8f03-73db18203b6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372</Words>
  <Application>Microsoft Office PowerPoint</Application>
  <PresentationFormat>Widescreen</PresentationFormat>
  <Paragraphs>46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Custom Design</vt:lpstr>
      <vt:lpstr>June Refresher</vt:lpstr>
      <vt:lpstr>Mathematics: What is New for 2025 -2026?</vt:lpstr>
      <vt:lpstr>Science, PE, and Health</vt:lpstr>
      <vt:lpstr>Social Studies</vt:lpstr>
      <vt:lpstr>ELA | Reading</vt:lpstr>
      <vt:lpstr>Here for Kids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Johnson, Gianna (johns2g9)</dc:creator>
  <cp:lastModifiedBy>Pennerman, Elsheika (thompek)</cp:lastModifiedBy>
  <cp:revision>50</cp:revision>
  <dcterms:modified xsi:type="dcterms:W3CDTF">2025-08-21T22:07:45Z</dcterms:modified>
</cp:coreProperties>
</file>