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7" r:id="rId2"/>
    <p:sldId id="261" r:id="rId3"/>
    <p:sldId id="311" r:id="rId4"/>
    <p:sldId id="305" r:id="rId5"/>
    <p:sldId id="307" r:id="rId6"/>
    <p:sldId id="308" r:id="rId7"/>
    <p:sldId id="309" r:id="rId8"/>
    <p:sldId id="326" r:id="rId9"/>
    <p:sldId id="319" r:id="rId10"/>
    <p:sldId id="323" r:id="rId11"/>
    <p:sldId id="312" r:id="rId12"/>
    <p:sldId id="318" r:id="rId13"/>
    <p:sldId id="314" r:id="rId14"/>
    <p:sldId id="313" r:id="rId15"/>
    <p:sldId id="315" r:id="rId16"/>
    <p:sldId id="316" r:id="rId17"/>
    <p:sldId id="317" r:id="rId18"/>
    <p:sldId id="306" r:id="rId19"/>
    <p:sldId id="324" r:id="rId20"/>
    <p:sldId id="325" r:id="rId21"/>
    <p:sldId id="320" r:id="rId22"/>
    <p:sldId id="327"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1FE561B-97DF-CB7C-D47F-17C478BA6482}" v="79" dt="2025-08-19T14:05:08.71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59" d="100"/>
          <a:sy n="59" d="100"/>
        </p:scale>
        <p:origin x="964" y="68"/>
      </p:cViewPr>
      <p:guideLst/>
    </p:cSldViewPr>
  </p:slideViewPr>
  <p:notesTextViewPr>
    <p:cViewPr>
      <p:scale>
        <a:sx n="1" d="1"/>
        <a:sy n="1" d="1"/>
      </p:scale>
      <p:origin x="0" y="0"/>
    </p:cViewPr>
  </p:notesTextViewPr>
  <p:notesViewPr>
    <p:cSldViewPr snapToGrid="0">
      <p:cViewPr>
        <p:scale>
          <a:sx n="200" d="100"/>
          <a:sy n="200" d="100"/>
        </p:scale>
        <p:origin x="104" y="-111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nnerman, Elsheika (thompek)" userId="14af39f6-e53f-4507-96d7-1b95cdadf212" providerId="ADAL" clId="{EEBBEA68-13B0-4B0F-9711-A028BF5C865C}"/>
    <pc:docChg chg="undo custSel delSld modSld">
      <pc:chgData name="Pennerman, Elsheika (thompek)" userId="14af39f6-e53f-4507-96d7-1b95cdadf212" providerId="ADAL" clId="{EEBBEA68-13B0-4B0F-9711-A028BF5C865C}" dt="2025-08-06T14:49:04.054" v="72" actId="478"/>
      <pc:docMkLst>
        <pc:docMk/>
      </pc:docMkLst>
      <pc:sldChg chg="del">
        <pc:chgData name="Pennerman, Elsheika (thompek)" userId="14af39f6-e53f-4507-96d7-1b95cdadf212" providerId="ADAL" clId="{EEBBEA68-13B0-4B0F-9711-A028BF5C865C}" dt="2025-08-06T14:42:42.500" v="0" actId="2696"/>
        <pc:sldMkLst>
          <pc:docMk/>
          <pc:sldMk cId="1861975649" sldId="259"/>
        </pc:sldMkLst>
      </pc:sldChg>
      <pc:sldChg chg="delSp mod modNotesTx">
        <pc:chgData name="Pennerman, Elsheika (thompek)" userId="14af39f6-e53f-4507-96d7-1b95cdadf212" providerId="ADAL" clId="{EEBBEA68-13B0-4B0F-9711-A028BF5C865C}" dt="2025-08-06T14:47:42.995" v="59" actId="478"/>
        <pc:sldMkLst>
          <pc:docMk/>
          <pc:sldMk cId="2762271066" sldId="261"/>
        </pc:sldMkLst>
      </pc:sldChg>
      <pc:sldChg chg="modNotesTx">
        <pc:chgData name="Pennerman, Elsheika (thompek)" userId="14af39f6-e53f-4507-96d7-1b95cdadf212" providerId="ADAL" clId="{EEBBEA68-13B0-4B0F-9711-A028BF5C865C}" dt="2025-08-06T14:44:13.969" v="50" actId="6549"/>
        <pc:sldMkLst>
          <pc:docMk/>
          <pc:sldMk cId="675454701" sldId="305"/>
        </pc:sldMkLst>
      </pc:sldChg>
      <pc:sldChg chg="delSp modSp mod modNotesTx">
        <pc:chgData name="Pennerman, Elsheika (thompek)" userId="14af39f6-e53f-4507-96d7-1b95cdadf212" providerId="ADAL" clId="{EEBBEA68-13B0-4B0F-9711-A028BF5C865C}" dt="2025-08-06T14:48:56.542" v="71" actId="478"/>
        <pc:sldMkLst>
          <pc:docMk/>
          <pc:sldMk cId="970976832" sldId="306"/>
        </pc:sldMkLst>
      </pc:sldChg>
      <pc:sldChg chg="delSp mod modNotesTx">
        <pc:chgData name="Pennerman, Elsheika (thompek)" userId="14af39f6-e53f-4507-96d7-1b95cdadf212" providerId="ADAL" clId="{EEBBEA68-13B0-4B0F-9711-A028BF5C865C}" dt="2025-08-06T14:47:55.449" v="61" actId="478"/>
        <pc:sldMkLst>
          <pc:docMk/>
          <pc:sldMk cId="604982290" sldId="307"/>
        </pc:sldMkLst>
      </pc:sldChg>
      <pc:sldChg chg="delSp mod">
        <pc:chgData name="Pennerman, Elsheika (thompek)" userId="14af39f6-e53f-4507-96d7-1b95cdadf212" providerId="ADAL" clId="{EEBBEA68-13B0-4B0F-9711-A028BF5C865C}" dt="2025-08-06T14:48:03.940" v="62" actId="478"/>
        <pc:sldMkLst>
          <pc:docMk/>
          <pc:sldMk cId="3072753825" sldId="308"/>
        </pc:sldMkLst>
      </pc:sldChg>
      <pc:sldChg chg="delSp mod modNotesTx">
        <pc:chgData name="Pennerman, Elsheika (thompek)" userId="14af39f6-e53f-4507-96d7-1b95cdadf212" providerId="ADAL" clId="{EEBBEA68-13B0-4B0F-9711-A028BF5C865C}" dt="2025-08-06T14:48:08.857" v="63" actId="478"/>
        <pc:sldMkLst>
          <pc:docMk/>
          <pc:sldMk cId="4197754853" sldId="309"/>
        </pc:sldMkLst>
      </pc:sldChg>
      <pc:sldChg chg="delSp mod">
        <pc:chgData name="Pennerman, Elsheika (thompek)" userId="14af39f6-e53f-4507-96d7-1b95cdadf212" providerId="ADAL" clId="{EEBBEA68-13B0-4B0F-9711-A028BF5C865C}" dt="2025-08-06T14:47:48.113" v="60" actId="478"/>
        <pc:sldMkLst>
          <pc:docMk/>
          <pc:sldMk cId="554591498" sldId="311"/>
        </pc:sldMkLst>
      </pc:sldChg>
      <pc:sldChg chg="delSp mod">
        <pc:chgData name="Pennerman, Elsheika (thompek)" userId="14af39f6-e53f-4507-96d7-1b95cdadf212" providerId="ADAL" clId="{EEBBEA68-13B0-4B0F-9711-A028BF5C865C}" dt="2025-08-06T14:48:28.020" v="66" actId="478"/>
        <pc:sldMkLst>
          <pc:docMk/>
          <pc:sldMk cId="2241340967" sldId="312"/>
        </pc:sldMkLst>
      </pc:sldChg>
      <pc:sldChg chg="delSp mod">
        <pc:chgData name="Pennerman, Elsheika (thompek)" userId="14af39f6-e53f-4507-96d7-1b95cdadf212" providerId="ADAL" clId="{EEBBEA68-13B0-4B0F-9711-A028BF5C865C}" dt="2025-08-06T14:48:42.204" v="69" actId="478"/>
        <pc:sldMkLst>
          <pc:docMk/>
          <pc:sldMk cId="1106356875" sldId="313"/>
        </pc:sldMkLst>
      </pc:sldChg>
      <pc:sldChg chg="delSp mod modNotesTx">
        <pc:chgData name="Pennerman, Elsheika (thompek)" userId="14af39f6-e53f-4507-96d7-1b95cdadf212" providerId="ADAL" clId="{EEBBEA68-13B0-4B0F-9711-A028BF5C865C}" dt="2025-08-06T14:48:34.587" v="67" actId="478"/>
        <pc:sldMkLst>
          <pc:docMk/>
          <pc:sldMk cId="1925561831" sldId="314"/>
        </pc:sldMkLst>
      </pc:sldChg>
      <pc:sldChg chg="delSp mod">
        <pc:chgData name="Pennerman, Elsheika (thompek)" userId="14af39f6-e53f-4507-96d7-1b95cdadf212" providerId="ADAL" clId="{EEBBEA68-13B0-4B0F-9711-A028BF5C865C}" dt="2025-08-06T14:48:18.157" v="65" actId="478"/>
        <pc:sldMkLst>
          <pc:docMk/>
          <pc:sldMk cId="936158251" sldId="319"/>
        </pc:sldMkLst>
      </pc:sldChg>
      <pc:sldChg chg="delSp mod modNotesTx">
        <pc:chgData name="Pennerman, Elsheika (thompek)" userId="14af39f6-e53f-4507-96d7-1b95cdadf212" providerId="ADAL" clId="{EEBBEA68-13B0-4B0F-9711-A028BF5C865C}" dt="2025-08-06T14:49:04.054" v="72" actId="478"/>
        <pc:sldMkLst>
          <pc:docMk/>
          <pc:sldMk cId="3222679210" sldId="324"/>
        </pc:sldMkLst>
      </pc:sldChg>
      <pc:sldChg chg="delSp mod">
        <pc:chgData name="Pennerman, Elsheika (thompek)" userId="14af39f6-e53f-4507-96d7-1b95cdadf212" providerId="ADAL" clId="{EEBBEA68-13B0-4B0F-9711-A028BF5C865C}" dt="2025-08-06T14:48:13.419" v="64" actId="478"/>
        <pc:sldMkLst>
          <pc:docMk/>
          <pc:sldMk cId="3106427970" sldId="326"/>
        </pc:sldMkLst>
      </pc:sldChg>
    </pc:docChg>
  </pc:docChgLst>
  <pc:docChgLst>
    <pc:chgData name="Pennerman, Elsheika (thompek)" userId="14af39f6-e53f-4507-96d7-1b95cdadf212" providerId="ADAL" clId="{965FA1E6-9A99-4CDC-9D3C-A1DA1122D718}"/>
    <pc:docChg chg="undo custSel modSld">
      <pc:chgData name="Pennerman, Elsheika (thompek)" userId="14af39f6-e53f-4507-96d7-1b95cdadf212" providerId="ADAL" clId="{965FA1E6-9A99-4CDC-9D3C-A1DA1122D718}" dt="2025-08-04T15:39:31.206" v="6" actId="20577"/>
      <pc:docMkLst>
        <pc:docMk/>
      </pc:docMkLst>
      <pc:sldChg chg="modSp mod">
        <pc:chgData name="Pennerman, Elsheika (thompek)" userId="14af39f6-e53f-4507-96d7-1b95cdadf212" providerId="ADAL" clId="{965FA1E6-9A99-4CDC-9D3C-A1DA1122D718}" dt="2025-08-04T15:39:31.206" v="6" actId="20577"/>
        <pc:sldMkLst>
          <pc:docMk/>
          <pc:sldMk cId="1401199327" sldId="257"/>
        </pc:sldMkLst>
        <pc:spChg chg="mod">
          <ac:chgData name="Pennerman, Elsheika (thompek)" userId="14af39f6-e53f-4507-96d7-1b95cdadf212" providerId="ADAL" clId="{965FA1E6-9A99-4CDC-9D3C-A1DA1122D718}" dt="2025-08-04T15:39:31.206" v="6" actId="20577"/>
          <ac:spMkLst>
            <pc:docMk/>
            <pc:sldMk cId="1401199327" sldId="257"/>
            <ac:spMk id="36" creationId="{AEEB6582-6001-4276-8F87-1470B6FA1488}"/>
          </ac:spMkLst>
        </pc:spChg>
      </pc:sldChg>
    </pc:docChg>
  </pc:docChgLst>
  <pc:docChgLst>
    <pc:chgData name="Pennerman, Elsheika (thompek)" userId="14af39f6-e53f-4507-96d7-1b95cdadf212" providerId="ADAL" clId="{FAC679AA-9633-491B-8965-1476E223204B}"/>
    <pc:docChg chg="undo custSel addSld delSld modSld sldOrd">
      <pc:chgData name="Pennerman, Elsheika (thompek)" userId="14af39f6-e53f-4507-96d7-1b95cdadf212" providerId="ADAL" clId="{FAC679AA-9633-491B-8965-1476E223204B}" dt="2024-03-22T11:17:49.891" v="17305" actId="20577"/>
      <pc:docMkLst>
        <pc:docMk/>
      </pc:docMkLst>
      <pc:sldChg chg="addSp delSp modSp mod">
        <pc:chgData name="Pennerman, Elsheika (thompek)" userId="14af39f6-e53f-4507-96d7-1b95cdadf212" providerId="ADAL" clId="{FAC679AA-9633-491B-8965-1476E223204B}" dt="2024-03-20T04:34:17.505" v="14443" actId="403"/>
        <pc:sldMkLst>
          <pc:docMk/>
          <pc:sldMk cId="1401199327" sldId="257"/>
        </pc:sldMkLst>
      </pc:sldChg>
      <pc:sldChg chg="modNotes modNotesTx">
        <pc:chgData name="Pennerman, Elsheika (thompek)" userId="14af39f6-e53f-4507-96d7-1b95cdadf212" providerId="ADAL" clId="{FAC679AA-9633-491B-8965-1476E223204B}" dt="2024-03-20T05:01:36.248" v="15122" actId="20577"/>
        <pc:sldMkLst>
          <pc:docMk/>
          <pc:sldMk cId="1861975649" sldId="259"/>
        </pc:sldMkLst>
      </pc:sldChg>
      <pc:sldChg chg="delSp modSp mod modNotesTx">
        <pc:chgData name="Pennerman, Elsheika (thompek)" userId="14af39f6-e53f-4507-96d7-1b95cdadf212" providerId="ADAL" clId="{FAC679AA-9633-491B-8965-1476E223204B}" dt="2024-03-22T11:14:48.437" v="17266" actId="478"/>
        <pc:sldMkLst>
          <pc:docMk/>
          <pc:sldMk cId="2762271066" sldId="261"/>
        </pc:sldMkLst>
      </pc:sldChg>
      <pc:sldChg chg="addSp modSp mod modNotesTx">
        <pc:chgData name="Pennerman, Elsheika (thompek)" userId="14af39f6-e53f-4507-96d7-1b95cdadf212" providerId="ADAL" clId="{FAC679AA-9633-491B-8965-1476E223204B}" dt="2024-03-22T11:17:49.891" v="17305" actId="20577"/>
        <pc:sldMkLst>
          <pc:docMk/>
          <pc:sldMk cId="3492324409" sldId="262"/>
        </pc:sldMkLst>
      </pc:sldChg>
      <pc:sldChg chg="modSp mod">
        <pc:chgData name="Pennerman, Elsheika (thompek)" userId="14af39f6-e53f-4507-96d7-1b95cdadf212" providerId="ADAL" clId="{FAC679AA-9633-491B-8965-1476E223204B}" dt="2024-03-20T04:51:18.626" v="14880" actId="1076"/>
        <pc:sldMkLst>
          <pc:docMk/>
          <pc:sldMk cId="4002935813" sldId="263"/>
        </pc:sldMkLst>
      </pc:sldChg>
      <pc:sldChg chg="addSp delSp modSp mod modNotesTx">
        <pc:chgData name="Pennerman, Elsheika (thompek)" userId="14af39f6-e53f-4507-96d7-1b95cdadf212" providerId="ADAL" clId="{FAC679AA-9633-491B-8965-1476E223204B}" dt="2024-03-20T05:11:50.318" v="15940" actId="20577"/>
        <pc:sldMkLst>
          <pc:docMk/>
          <pc:sldMk cId="675454701" sldId="305"/>
        </pc:sldMkLst>
      </pc:sldChg>
      <pc:sldChg chg="addSp delSp modSp mod modNotesTx">
        <pc:chgData name="Pennerman, Elsheika (thompek)" userId="14af39f6-e53f-4507-96d7-1b95cdadf212" providerId="ADAL" clId="{FAC679AA-9633-491B-8965-1476E223204B}" dt="2024-03-22T11:15:43.068" v="17268"/>
        <pc:sldMkLst>
          <pc:docMk/>
          <pc:sldMk cId="970976832" sldId="306"/>
        </pc:sldMkLst>
      </pc:sldChg>
      <pc:sldChg chg="modSp mod modNotesTx">
        <pc:chgData name="Pennerman, Elsheika (thompek)" userId="14af39f6-e53f-4507-96d7-1b95cdadf212" providerId="ADAL" clId="{FAC679AA-9633-491B-8965-1476E223204B}" dt="2024-03-20T05:12:31.275" v="15958" actId="12"/>
        <pc:sldMkLst>
          <pc:docMk/>
          <pc:sldMk cId="604982290" sldId="307"/>
        </pc:sldMkLst>
      </pc:sldChg>
      <pc:sldChg chg="modSp mod modNotesTx">
        <pc:chgData name="Pennerman, Elsheika (thompek)" userId="14af39f6-e53f-4507-96d7-1b95cdadf212" providerId="ADAL" clId="{FAC679AA-9633-491B-8965-1476E223204B}" dt="2024-03-20T05:15:48.540" v="16074" actId="20577"/>
        <pc:sldMkLst>
          <pc:docMk/>
          <pc:sldMk cId="3072753825" sldId="308"/>
        </pc:sldMkLst>
      </pc:sldChg>
      <pc:sldChg chg="addSp delSp modSp mod modNotesTx">
        <pc:chgData name="Pennerman, Elsheika (thompek)" userId="14af39f6-e53f-4507-96d7-1b95cdadf212" providerId="ADAL" clId="{FAC679AA-9633-491B-8965-1476E223204B}" dt="2024-03-20T05:27:12.138" v="16752" actId="20577"/>
        <pc:sldMkLst>
          <pc:docMk/>
          <pc:sldMk cId="4197754853" sldId="309"/>
        </pc:sldMkLst>
      </pc:sldChg>
      <pc:sldChg chg="modSp mod">
        <pc:chgData name="Pennerman, Elsheika (thompek)" userId="14af39f6-e53f-4507-96d7-1b95cdadf212" providerId="ADAL" clId="{FAC679AA-9633-491B-8965-1476E223204B}" dt="2024-03-20T04:56:55.552" v="14997" actId="255"/>
        <pc:sldMkLst>
          <pc:docMk/>
          <pc:sldMk cId="1383938186" sldId="310"/>
        </pc:sldMkLst>
      </pc:sldChg>
      <pc:sldChg chg="modSp mod">
        <pc:chgData name="Pennerman, Elsheika (thompek)" userId="14af39f6-e53f-4507-96d7-1b95cdadf212" providerId="ADAL" clId="{FAC679AA-9633-491B-8965-1476E223204B}" dt="2024-03-20T04:47:03.940" v="14871" actId="1076"/>
        <pc:sldMkLst>
          <pc:docMk/>
          <pc:sldMk cId="554591498" sldId="311"/>
        </pc:sldMkLst>
      </pc:sldChg>
      <pc:sldChg chg="addSp delSp modSp add mod addAnim delAnim modAnim modNotesTx">
        <pc:chgData name="Pennerman, Elsheika (thompek)" userId="14af39f6-e53f-4507-96d7-1b95cdadf212" providerId="ADAL" clId="{FAC679AA-9633-491B-8965-1476E223204B}" dt="2024-03-20T05:35:16.998" v="17003" actId="20577"/>
        <pc:sldMkLst>
          <pc:docMk/>
          <pc:sldMk cId="2241340967" sldId="312"/>
        </pc:sldMkLst>
      </pc:sldChg>
      <pc:sldChg chg="addSp modSp add mod modClrScheme chgLayout">
        <pc:chgData name="Pennerman, Elsheika (thompek)" userId="14af39f6-e53f-4507-96d7-1b95cdadf212" providerId="ADAL" clId="{FAC679AA-9633-491B-8965-1476E223204B}" dt="2024-03-20T06:21:05.265" v="17210" actId="20577"/>
        <pc:sldMkLst>
          <pc:docMk/>
          <pc:sldMk cId="1106356875" sldId="313"/>
        </pc:sldMkLst>
      </pc:sldChg>
      <pc:sldChg chg="modSp add mod ord modNotesTx">
        <pc:chgData name="Pennerman, Elsheika (thompek)" userId="14af39f6-e53f-4507-96d7-1b95cdadf212" providerId="ADAL" clId="{FAC679AA-9633-491B-8965-1476E223204B}" dt="2024-03-20T05:49:59.345" v="17040"/>
        <pc:sldMkLst>
          <pc:docMk/>
          <pc:sldMk cId="1925561831" sldId="314"/>
        </pc:sldMkLst>
      </pc:sldChg>
      <pc:sldChg chg="addSp modSp add mod">
        <pc:chgData name="Pennerman, Elsheika (thompek)" userId="14af39f6-e53f-4507-96d7-1b95cdadf212" providerId="ADAL" clId="{FAC679AA-9633-491B-8965-1476E223204B}" dt="2024-03-20T06:33:37.856" v="17259" actId="20577"/>
        <pc:sldMkLst>
          <pc:docMk/>
          <pc:sldMk cId="428716620" sldId="315"/>
        </pc:sldMkLst>
      </pc:sldChg>
      <pc:sldChg chg="modSp add mod">
        <pc:chgData name="Pennerman, Elsheika (thompek)" userId="14af39f6-e53f-4507-96d7-1b95cdadf212" providerId="ADAL" clId="{FAC679AA-9633-491B-8965-1476E223204B}" dt="2024-03-20T06:02:31.876" v="17077" actId="20577"/>
        <pc:sldMkLst>
          <pc:docMk/>
          <pc:sldMk cId="766781401" sldId="316"/>
        </pc:sldMkLst>
      </pc:sldChg>
      <pc:sldChg chg="addSp modSp add mod">
        <pc:chgData name="Pennerman, Elsheika (thompek)" userId="14af39f6-e53f-4507-96d7-1b95cdadf212" providerId="ADAL" clId="{FAC679AA-9633-491B-8965-1476E223204B}" dt="2024-03-20T06:04:01.357" v="17084" actId="20577"/>
        <pc:sldMkLst>
          <pc:docMk/>
          <pc:sldMk cId="1678764648" sldId="317"/>
        </pc:sldMkLst>
      </pc:sldChg>
      <pc:sldChg chg="modSp add mod ord">
        <pc:chgData name="Pennerman, Elsheika (thompek)" userId="14af39f6-e53f-4507-96d7-1b95cdadf212" providerId="ADAL" clId="{FAC679AA-9633-491B-8965-1476E223204B}" dt="2024-03-18T05:03:51.699" v="8222" actId="20577"/>
        <pc:sldMkLst>
          <pc:docMk/>
          <pc:sldMk cId="1363311836" sldId="318"/>
        </pc:sldMkLst>
      </pc:sldChg>
      <pc:sldChg chg="addSp delSp modSp add mod">
        <pc:chgData name="Pennerman, Elsheika (thompek)" userId="14af39f6-e53f-4507-96d7-1b95cdadf212" providerId="ADAL" clId="{FAC679AA-9633-491B-8965-1476E223204B}" dt="2024-03-20T06:07:44.693" v="17103" actId="20577"/>
        <pc:sldMkLst>
          <pc:docMk/>
          <pc:sldMk cId="936158251" sldId="319"/>
        </pc:sldMkLst>
      </pc:sldChg>
      <pc:sldChg chg="add">
        <pc:chgData name="Pennerman, Elsheika (thompek)" userId="14af39f6-e53f-4507-96d7-1b95cdadf212" providerId="ADAL" clId="{FAC679AA-9633-491B-8965-1476E223204B}" dt="2024-03-18T05:02:03.498" v="8114" actId="2890"/>
        <pc:sldMkLst>
          <pc:docMk/>
          <pc:sldMk cId="187635022" sldId="320"/>
        </pc:sldMkLst>
      </pc:sldChg>
      <pc:sldChg chg="addSp modSp add mod">
        <pc:chgData name="Pennerman, Elsheika (thompek)" userId="14af39f6-e53f-4507-96d7-1b95cdadf212" providerId="ADAL" clId="{FAC679AA-9633-491B-8965-1476E223204B}" dt="2024-03-20T06:14:31.518" v="17162" actId="20577"/>
        <pc:sldMkLst>
          <pc:docMk/>
          <pc:sldMk cId="4270765172" sldId="321"/>
        </pc:sldMkLst>
      </pc:sldChg>
      <pc:sldChg chg="new del">
        <pc:chgData name="Pennerman, Elsheika (thompek)" userId="14af39f6-e53f-4507-96d7-1b95cdadf212" providerId="ADAL" clId="{FAC679AA-9633-491B-8965-1476E223204B}" dt="2024-03-19T17:52:15.571" v="10855" actId="680"/>
        <pc:sldMkLst>
          <pc:docMk/>
          <pc:sldMk cId="980723272" sldId="322"/>
        </pc:sldMkLst>
      </pc:sldChg>
      <pc:sldChg chg="addSp delSp modSp add mod ord modNotesTx">
        <pc:chgData name="Pennerman, Elsheika (thompek)" userId="14af39f6-e53f-4507-96d7-1b95cdadf212" providerId="ADAL" clId="{FAC679AA-9633-491B-8965-1476E223204B}" dt="2024-03-20T05:06:01.949" v="15372" actId="20577"/>
        <pc:sldMkLst>
          <pc:docMk/>
          <pc:sldMk cId="2516199325" sldId="322"/>
        </pc:sldMkLst>
      </pc:sldChg>
      <pc:sldChg chg="delSp modSp add del mod">
        <pc:chgData name="Pennerman, Elsheika (thompek)" userId="14af39f6-e53f-4507-96d7-1b95cdadf212" providerId="ADAL" clId="{FAC679AA-9633-491B-8965-1476E223204B}" dt="2024-03-19T17:52:48.628" v="10859" actId="2696"/>
        <pc:sldMkLst>
          <pc:docMk/>
          <pc:sldMk cId="3599474828" sldId="322"/>
        </pc:sldMkLst>
      </pc:sldChg>
      <pc:sldChg chg="modSp add mod">
        <pc:chgData name="Pennerman, Elsheika (thompek)" userId="14af39f6-e53f-4507-96d7-1b95cdadf212" providerId="ADAL" clId="{FAC679AA-9633-491B-8965-1476E223204B}" dt="2024-03-20T06:10:36.414" v="17117" actId="20577"/>
        <pc:sldMkLst>
          <pc:docMk/>
          <pc:sldMk cId="3056168575" sldId="323"/>
        </pc:sldMkLst>
      </pc:sldChg>
    </pc:docChg>
  </pc:docChgLst>
  <pc:docChgLst>
    <pc:chgData name="Wilson, Rodney (wilso4rn)" userId="S::wilso4rn@ucmail.uc.edu::70cc50db-f311-40a0-8617-97b07cd03e64" providerId="AD" clId="Web-{B1FE561B-97DF-CB7C-D47F-17C478BA6482}"/>
    <pc:docChg chg="modSld">
      <pc:chgData name="Wilson, Rodney (wilso4rn)" userId="S::wilso4rn@ucmail.uc.edu::70cc50db-f311-40a0-8617-97b07cd03e64" providerId="AD" clId="Web-{B1FE561B-97DF-CB7C-D47F-17C478BA6482}" dt="2025-08-19T14:05:08.711" v="78"/>
      <pc:docMkLst>
        <pc:docMk/>
      </pc:docMkLst>
      <pc:sldChg chg="modSp">
        <pc:chgData name="Wilson, Rodney (wilso4rn)" userId="S::wilso4rn@ucmail.uc.edu::70cc50db-f311-40a0-8617-97b07cd03e64" providerId="AD" clId="Web-{B1FE561B-97DF-CB7C-D47F-17C478BA6482}" dt="2025-08-19T13:49:39.293" v="36"/>
        <pc:sldMkLst>
          <pc:docMk/>
          <pc:sldMk cId="1401199327" sldId="257"/>
        </pc:sldMkLst>
        <pc:spChg chg="mod">
          <ac:chgData name="Wilson, Rodney (wilso4rn)" userId="S::wilso4rn@ucmail.uc.edu::70cc50db-f311-40a0-8617-97b07cd03e64" providerId="AD" clId="Web-{B1FE561B-97DF-CB7C-D47F-17C478BA6482}" dt="2025-08-19T13:43:55.618" v="14"/>
          <ac:spMkLst>
            <pc:docMk/>
            <pc:sldMk cId="1401199327" sldId="257"/>
            <ac:spMk id="4" creationId="{AF622C5A-0BE6-5813-9C79-7EE5CCC88C47}"/>
          </ac:spMkLst>
        </pc:spChg>
        <pc:spChg chg="ord">
          <ac:chgData name="Wilson, Rodney (wilso4rn)" userId="S::wilso4rn@ucmail.uc.edu::70cc50db-f311-40a0-8617-97b07cd03e64" providerId="AD" clId="Web-{B1FE561B-97DF-CB7C-D47F-17C478BA6482}" dt="2025-08-19T13:49:33.575" v="35"/>
          <ac:spMkLst>
            <pc:docMk/>
            <pc:sldMk cId="1401199327" sldId="257"/>
            <ac:spMk id="5" creationId="{4F2B0376-3A78-A3AE-0B63-7D30257A6734}"/>
          </ac:spMkLst>
        </pc:spChg>
        <pc:spChg chg="ord">
          <ac:chgData name="Wilson, Rodney (wilso4rn)" userId="S::wilso4rn@ucmail.uc.edu::70cc50db-f311-40a0-8617-97b07cd03e64" providerId="AD" clId="Web-{B1FE561B-97DF-CB7C-D47F-17C478BA6482}" dt="2025-08-19T13:49:39.293" v="36"/>
          <ac:spMkLst>
            <pc:docMk/>
            <pc:sldMk cId="1401199327" sldId="257"/>
            <ac:spMk id="36" creationId="{AEEB6582-6001-4276-8F87-1470B6FA1488}"/>
          </ac:spMkLst>
        </pc:spChg>
      </pc:sldChg>
      <pc:sldChg chg="modSp">
        <pc:chgData name="Wilson, Rodney (wilso4rn)" userId="S::wilso4rn@ucmail.uc.edu::70cc50db-f311-40a0-8617-97b07cd03e64" providerId="AD" clId="Web-{B1FE561B-97DF-CB7C-D47F-17C478BA6482}" dt="2025-08-19T13:50:42.888" v="39"/>
        <pc:sldMkLst>
          <pc:docMk/>
          <pc:sldMk cId="2762271066" sldId="261"/>
        </pc:sldMkLst>
        <pc:spChg chg="ord">
          <ac:chgData name="Wilson, Rodney (wilso4rn)" userId="S::wilso4rn@ucmail.uc.edu::70cc50db-f311-40a0-8617-97b07cd03e64" providerId="AD" clId="Web-{B1FE561B-97DF-CB7C-D47F-17C478BA6482}" dt="2025-08-19T13:50:42.888" v="39"/>
          <ac:spMkLst>
            <pc:docMk/>
            <pc:sldMk cId="2762271066" sldId="261"/>
            <ac:spMk id="5" creationId="{7D6268C4-FA36-44D9-B49A-C2B51810F39C}"/>
          </ac:spMkLst>
        </pc:spChg>
        <pc:spChg chg="ord">
          <ac:chgData name="Wilson, Rodney (wilso4rn)" userId="S::wilso4rn@ucmail.uc.edu::70cc50db-f311-40a0-8617-97b07cd03e64" providerId="AD" clId="Web-{B1FE561B-97DF-CB7C-D47F-17C478BA6482}" dt="2025-08-19T13:50:40.403" v="38"/>
          <ac:spMkLst>
            <pc:docMk/>
            <pc:sldMk cId="2762271066" sldId="261"/>
            <ac:spMk id="16" creationId="{812B1988-DF3B-414E-BEB4-BDE3F33E67A9}"/>
          </ac:spMkLst>
        </pc:spChg>
        <pc:spChg chg="ord">
          <ac:chgData name="Wilson, Rodney (wilso4rn)" userId="S::wilso4rn@ucmail.uc.edu::70cc50db-f311-40a0-8617-97b07cd03e64" providerId="AD" clId="Web-{B1FE561B-97DF-CB7C-D47F-17C478BA6482}" dt="2025-08-19T13:50:28.544" v="37"/>
          <ac:spMkLst>
            <pc:docMk/>
            <pc:sldMk cId="2762271066" sldId="261"/>
            <ac:spMk id="17" creationId="{827F41A1-E0EA-41B4-89AC-89D0C6C9DF1A}"/>
          </ac:spMkLst>
        </pc:spChg>
      </pc:sldChg>
      <pc:sldChg chg="modSp">
        <pc:chgData name="Wilson, Rodney (wilso4rn)" userId="S::wilso4rn@ucmail.uc.edu::70cc50db-f311-40a0-8617-97b07cd03e64" providerId="AD" clId="Web-{B1FE561B-97DF-CB7C-D47F-17C478BA6482}" dt="2025-08-19T13:51:04.294" v="40"/>
        <pc:sldMkLst>
          <pc:docMk/>
          <pc:sldMk cId="675454701" sldId="305"/>
        </pc:sldMkLst>
        <pc:spChg chg="mod">
          <ac:chgData name="Wilson, Rodney (wilso4rn)" userId="S::wilso4rn@ucmail.uc.edu::70cc50db-f311-40a0-8617-97b07cd03e64" providerId="AD" clId="Web-{B1FE561B-97DF-CB7C-D47F-17C478BA6482}" dt="2025-08-19T13:44:00.555" v="15"/>
          <ac:spMkLst>
            <pc:docMk/>
            <pc:sldMk cId="675454701" sldId="305"/>
            <ac:spMk id="10" creationId="{9508329E-3A02-2A28-796A-7D7F21704263}"/>
          </ac:spMkLst>
        </pc:spChg>
        <pc:spChg chg="ord">
          <ac:chgData name="Wilson, Rodney (wilso4rn)" userId="S::wilso4rn@ucmail.uc.edu::70cc50db-f311-40a0-8617-97b07cd03e64" providerId="AD" clId="Web-{B1FE561B-97DF-CB7C-D47F-17C478BA6482}" dt="2025-08-19T13:51:04.294" v="40"/>
          <ac:spMkLst>
            <pc:docMk/>
            <pc:sldMk cId="675454701" sldId="305"/>
            <ac:spMk id="13" creationId="{4FDF3F4D-147B-67C0-AF8F-D515BAFFA7C2}"/>
          </ac:spMkLst>
        </pc:spChg>
      </pc:sldChg>
      <pc:sldChg chg="modSp">
        <pc:chgData name="Wilson, Rodney (wilso4rn)" userId="S::wilso4rn@ucmail.uc.edu::70cc50db-f311-40a0-8617-97b07cd03e64" providerId="AD" clId="Web-{B1FE561B-97DF-CB7C-D47F-17C478BA6482}" dt="2025-08-19T13:59:50.488" v="63"/>
        <pc:sldMkLst>
          <pc:docMk/>
          <pc:sldMk cId="970976832" sldId="306"/>
        </pc:sldMkLst>
        <pc:spChg chg="ord">
          <ac:chgData name="Wilson, Rodney (wilso4rn)" userId="S::wilso4rn@ucmail.uc.edu::70cc50db-f311-40a0-8617-97b07cd03e64" providerId="AD" clId="Web-{B1FE561B-97DF-CB7C-D47F-17C478BA6482}" dt="2025-08-19T13:59:50.488" v="63"/>
          <ac:spMkLst>
            <pc:docMk/>
            <pc:sldMk cId="970976832" sldId="306"/>
            <ac:spMk id="4" creationId="{15CB8AEC-218D-E6BF-A60E-0FE435553228}"/>
          </ac:spMkLst>
        </pc:spChg>
        <pc:spChg chg="mod">
          <ac:chgData name="Wilson, Rodney (wilso4rn)" userId="S::wilso4rn@ucmail.uc.edu::70cc50db-f311-40a0-8617-97b07cd03e64" providerId="AD" clId="Web-{B1FE561B-97DF-CB7C-D47F-17C478BA6482}" dt="2025-08-19T13:44:08.993" v="17"/>
          <ac:spMkLst>
            <pc:docMk/>
            <pc:sldMk cId="970976832" sldId="306"/>
            <ac:spMk id="10" creationId="{9508329E-3A02-2A28-796A-7D7F21704263}"/>
          </ac:spMkLst>
        </pc:spChg>
      </pc:sldChg>
      <pc:sldChg chg="modSp">
        <pc:chgData name="Wilson, Rodney (wilso4rn)" userId="S::wilso4rn@ucmail.uc.edu::70cc50db-f311-40a0-8617-97b07cd03e64" providerId="AD" clId="Web-{B1FE561B-97DF-CB7C-D47F-17C478BA6482}" dt="2025-08-19T13:52:51.874" v="52"/>
        <pc:sldMkLst>
          <pc:docMk/>
          <pc:sldMk cId="2241340967" sldId="312"/>
        </pc:sldMkLst>
        <pc:spChg chg="ord">
          <ac:chgData name="Wilson, Rodney (wilso4rn)" userId="S::wilso4rn@ucmail.uc.edu::70cc50db-f311-40a0-8617-97b07cd03e64" providerId="AD" clId="Web-{B1FE561B-97DF-CB7C-D47F-17C478BA6482}" dt="2025-08-19T13:52:44.124" v="47"/>
          <ac:spMkLst>
            <pc:docMk/>
            <pc:sldMk cId="2241340967" sldId="312"/>
            <ac:spMk id="15" creationId="{EF79BCA8-72E8-9DC6-3421-C0F72608C668}"/>
          </ac:spMkLst>
        </pc:spChg>
        <pc:spChg chg="ord">
          <ac:chgData name="Wilson, Rodney (wilso4rn)" userId="S::wilso4rn@ucmail.uc.edu::70cc50db-f311-40a0-8617-97b07cd03e64" providerId="AD" clId="Web-{B1FE561B-97DF-CB7C-D47F-17C478BA6482}" dt="2025-08-19T13:52:37.733" v="46"/>
          <ac:spMkLst>
            <pc:docMk/>
            <pc:sldMk cId="2241340967" sldId="312"/>
            <ac:spMk id="16" creationId="{812B1988-DF3B-414E-BEB4-BDE3F33E67A9}"/>
          </ac:spMkLst>
        </pc:spChg>
        <pc:spChg chg="ord">
          <ac:chgData name="Wilson, Rodney (wilso4rn)" userId="S::wilso4rn@ucmail.uc.edu::70cc50db-f311-40a0-8617-97b07cd03e64" providerId="AD" clId="Web-{B1FE561B-97DF-CB7C-D47F-17C478BA6482}" dt="2025-08-19T13:52:51.874" v="52"/>
          <ac:spMkLst>
            <pc:docMk/>
            <pc:sldMk cId="2241340967" sldId="312"/>
            <ac:spMk id="17" creationId="{827F41A1-E0EA-41B4-89AC-89D0C6C9DF1A}"/>
          </ac:spMkLst>
        </pc:spChg>
        <pc:picChg chg="mod">
          <ac:chgData name="Wilson, Rodney (wilso4rn)" userId="S::wilso4rn@ucmail.uc.edu::70cc50db-f311-40a0-8617-97b07cd03e64" providerId="AD" clId="Web-{B1FE561B-97DF-CB7C-D47F-17C478BA6482}" dt="2025-08-19T13:32:39.922" v="1" actId="1076"/>
          <ac:picMkLst>
            <pc:docMk/>
            <pc:sldMk cId="2241340967" sldId="312"/>
            <ac:picMk id="14" creationId="{0A660F5C-2B64-0691-4CC4-41AB274E2258}"/>
          </ac:picMkLst>
        </pc:picChg>
      </pc:sldChg>
      <pc:sldChg chg="modSp">
        <pc:chgData name="Wilson, Rodney (wilso4rn)" userId="S::wilso4rn@ucmail.uc.edu::70cc50db-f311-40a0-8617-97b07cd03e64" providerId="AD" clId="Web-{B1FE561B-97DF-CB7C-D47F-17C478BA6482}" dt="2025-08-19T13:57:03.424" v="57"/>
        <pc:sldMkLst>
          <pc:docMk/>
          <pc:sldMk cId="1106356875" sldId="313"/>
        </pc:sldMkLst>
        <pc:spChg chg="ord">
          <ac:chgData name="Wilson, Rodney (wilso4rn)" userId="S::wilso4rn@ucmail.uc.edu::70cc50db-f311-40a0-8617-97b07cd03e64" providerId="AD" clId="Web-{B1FE561B-97DF-CB7C-D47F-17C478BA6482}" dt="2025-08-19T13:57:03.424" v="57"/>
          <ac:spMkLst>
            <pc:docMk/>
            <pc:sldMk cId="1106356875" sldId="313"/>
            <ac:spMk id="91" creationId="{86266357-58CA-479D-8E3B-7CBCA9707667}"/>
          </ac:spMkLst>
        </pc:spChg>
      </pc:sldChg>
      <pc:sldChg chg="modSp">
        <pc:chgData name="Wilson, Rodney (wilso4rn)" userId="S::wilso4rn@ucmail.uc.edu::70cc50db-f311-40a0-8617-97b07cd03e64" providerId="AD" clId="Web-{B1FE561B-97DF-CB7C-D47F-17C478BA6482}" dt="2025-08-19T13:53:34.812" v="55"/>
        <pc:sldMkLst>
          <pc:docMk/>
          <pc:sldMk cId="1925561831" sldId="314"/>
        </pc:sldMkLst>
        <pc:spChg chg="ord">
          <ac:chgData name="Wilson, Rodney (wilso4rn)" userId="S::wilso4rn@ucmail.uc.edu::70cc50db-f311-40a0-8617-97b07cd03e64" providerId="AD" clId="Web-{B1FE561B-97DF-CB7C-D47F-17C478BA6482}" dt="2025-08-19T13:53:25.905" v="53"/>
          <ac:spMkLst>
            <pc:docMk/>
            <pc:sldMk cId="1925561831" sldId="314"/>
            <ac:spMk id="16" creationId="{812B1988-DF3B-414E-BEB4-BDE3F33E67A9}"/>
          </ac:spMkLst>
        </pc:spChg>
        <pc:spChg chg="ord">
          <ac:chgData name="Wilson, Rodney (wilso4rn)" userId="S::wilso4rn@ucmail.uc.edu::70cc50db-f311-40a0-8617-97b07cd03e64" providerId="AD" clId="Web-{B1FE561B-97DF-CB7C-D47F-17C478BA6482}" dt="2025-08-19T13:53:34.812" v="55"/>
          <ac:spMkLst>
            <pc:docMk/>
            <pc:sldMk cId="1925561831" sldId="314"/>
            <ac:spMk id="17" creationId="{827F41A1-E0EA-41B4-89AC-89D0C6C9DF1A}"/>
          </ac:spMkLst>
        </pc:spChg>
      </pc:sldChg>
      <pc:sldChg chg="modSp">
        <pc:chgData name="Wilson, Rodney (wilso4rn)" userId="S::wilso4rn@ucmail.uc.edu::70cc50db-f311-40a0-8617-97b07cd03e64" providerId="AD" clId="Web-{B1FE561B-97DF-CB7C-D47F-17C478BA6482}" dt="2025-08-19T13:57:46.299" v="59"/>
        <pc:sldMkLst>
          <pc:docMk/>
          <pc:sldMk cId="428716620" sldId="315"/>
        </pc:sldMkLst>
        <pc:spChg chg="ord">
          <ac:chgData name="Wilson, Rodney (wilso4rn)" userId="S::wilso4rn@ucmail.uc.edu::70cc50db-f311-40a0-8617-97b07cd03e64" providerId="AD" clId="Web-{B1FE561B-97DF-CB7C-D47F-17C478BA6482}" dt="2025-08-19T13:57:23.721" v="58"/>
          <ac:spMkLst>
            <pc:docMk/>
            <pc:sldMk cId="428716620" sldId="315"/>
            <ac:spMk id="16" creationId="{812B1988-DF3B-414E-BEB4-BDE3F33E67A9}"/>
          </ac:spMkLst>
        </pc:spChg>
        <pc:grpChg chg="mod ord">
          <ac:chgData name="Wilson, Rodney (wilso4rn)" userId="S::wilso4rn@ucmail.uc.edu::70cc50db-f311-40a0-8617-97b07cd03e64" providerId="AD" clId="Web-{B1FE561B-97DF-CB7C-D47F-17C478BA6482}" dt="2025-08-19T13:57:46.299" v="59"/>
          <ac:grpSpMkLst>
            <pc:docMk/>
            <pc:sldMk cId="428716620" sldId="315"/>
            <ac:grpSpMk id="4" creationId="{04DCC47F-956C-87A6-7053-34D6D643C32D}"/>
          </ac:grpSpMkLst>
        </pc:grpChg>
      </pc:sldChg>
      <pc:sldChg chg="modSp">
        <pc:chgData name="Wilson, Rodney (wilso4rn)" userId="S::wilso4rn@ucmail.uc.edu::70cc50db-f311-40a0-8617-97b07cd03e64" providerId="AD" clId="Web-{B1FE561B-97DF-CB7C-D47F-17C478BA6482}" dt="2025-08-19T13:58:24.175" v="61"/>
        <pc:sldMkLst>
          <pc:docMk/>
          <pc:sldMk cId="766781401" sldId="316"/>
        </pc:sldMkLst>
        <pc:spChg chg="ord">
          <ac:chgData name="Wilson, Rodney (wilso4rn)" userId="S::wilso4rn@ucmail.uc.edu::70cc50db-f311-40a0-8617-97b07cd03e64" providerId="AD" clId="Web-{B1FE561B-97DF-CB7C-D47F-17C478BA6482}" dt="2025-08-19T13:58:24.175" v="61"/>
          <ac:spMkLst>
            <pc:docMk/>
            <pc:sldMk cId="766781401" sldId="316"/>
            <ac:spMk id="91" creationId="{86266357-58CA-479D-8E3B-7CBCA9707667}"/>
          </ac:spMkLst>
        </pc:spChg>
      </pc:sldChg>
      <pc:sldChg chg="delSp modSp">
        <pc:chgData name="Wilson, Rodney (wilso4rn)" userId="S::wilso4rn@ucmail.uc.edu::70cc50db-f311-40a0-8617-97b07cd03e64" providerId="AD" clId="Web-{B1FE561B-97DF-CB7C-D47F-17C478BA6482}" dt="2025-08-19T13:58:56.159" v="62"/>
        <pc:sldMkLst>
          <pc:docMk/>
          <pc:sldMk cId="1678764648" sldId="317"/>
        </pc:sldMkLst>
        <pc:spChg chg="ord">
          <ac:chgData name="Wilson, Rodney (wilso4rn)" userId="S::wilso4rn@ucmail.uc.edu::70cc50db-f311-40a0-8617-97b07cd03e64" providerId="AD" clId="Web-{B1FE561B-97DF-CB7C-D47F-17C478BA6482}" dt="2025-08-19T13:58:56.159" v="62"/>
          <ac:spMkLst>
            <pc:docMk/>
            <pc:sldMk cId="1678764648" sldId="317"/>
            <ac:spMk id="16" creationId="{812B1988-DF3B-414E-BEB4-BDE3F33E67A9}"/>
          </ac:spMkLst>
        </pc:spChg>
        <pc:spChg chg="mod">
          <ac:chgData name="Wilson, Rodney (wilso4rn)" userId="S::wilso4rn@ucmail.uc.edu::70cc50db-f311-40a0-8617-97b07cd03e64" providerId="AD" clId="Web-{B1FE561B-97DF-CB7C-D47F-17C478BA6482}" dt="2025-08-19T13:43:34.555" v="13"/>
          <ac:spMkLst>
            <pc:docMk/>
            <pc:sldMk cId="1678764648" sldId="317"/>
            <ac:spMk id="39" creationId="{7DE592D5-4A1E-ABF6-1DD9-59097DC973F0}"/>
          </ac:spMkLst>
        </pc:spChg>
        <pc:spChg chg="del">
          <ac:chgData name="Wilson, Rodney (wilso4rn)" userId="S::wilso4rn@ucmail.uc.edu::70cc50db-f311-40a0-8617-97b07cd03e64" providerId="AD" clId="Web-{B1FE561B-97DF-CB7C-D47F-17C478BA6482}" dt="2025-08-19T13:42:48.726" v="9"/>
          <ac:spMkLst>
            <pc:docMk/>
            <pc:sldMk cId="1678764648" sldId="317"/>
            <ac:spMk id="47" creationId="{29E05659-1993-6123-18EB-5BB6540A5259}"/>
          </ac:spMkLst>
        </pc:spChg>
        <pc:grpChg chg="mod">
          <ac:chgData name="Wilson, Rodney (wilso4rn)" userId="S::wilso4rn@ucmail.uc.edu::70cc50db-f311-40a0-8617-97b07cd03e64" providerId="AD" clId="Web-{B1FE561B-97DF-CB7C-D47F-17C478BA6482}" dt="2025-08-19T13:42:48.523" v="8"/>
          <ac:grpSpMkLst>
            <pc:docMk/>
            <pc:sldMk cId="1678764648" sldId="317"/>
            <ac:grpSpMk id="6" creationId="{4ACFD4D8-EFC1-5431-5E2B-FA9EA9D6CAD8}"/>
          </ac:grpSpMkLst>
        </pc:grpChg>
      </pc:sldChg>
      <pc:sldChg chg="delSp modSp">
        <pc:chgData name="Wilson, Rodney (wilso4rn)" userId="S::wilso4rn@ucmail.uc.edu::70cc50db-f311-40a0-8617-97b07cd03e64" providerId="AD" clId="Web-{B1FE561B-97DF-CB7C-D47F-17C478BA6482}" dt="2025-08-19T13:44:05.727" v="16"/>
        <pc:sldMkLst>
          <pc:docMk/>
          <pc:sldMk cId="1363311836" sldId="318"/>
        </pc:sldMkLst>
        <pc:spChg chg="del">
          <ac:chgData name="Wilson, Rodney (wilso4rn)" userId="S::wilso4rn@ucmail.uc.edu::70cc50db-f311-40a0-8617-97b07cd03e64" providerId="AD" clId="Web-{B1FE561B-97DF-CB7C-D47F-17C478BA6482}" dt="2025-08-19T13:44:05.727" v="16"/>
          <ac:spMkLst>
            <pc:docMk/>
            <pc:sldMk cId="1363311836" sldId="318"/>
            <ac:spMk id="3" creationId="{47B94635-8DE8-F779-01CE-80F1FDA3A384}"/>
          </ac:spMkLst>
        </pc:spChg>
        <pc:spChg chg="mod">
          <ac:chgData name="Wilson, Rodney (wilso4rn)" userId="S::wilso4rn@ucmail.uc.edu::70cc50db-f311-40a0-8617-97b07cd03e64" providerId="AD" clId="Web-{B1FE561B-97DF-CB7C-D47F-17C478BA6482}" dt="2025-08-19T13:44:05.727" v="16"/>
          <ac:spMkLst>
            <pc:docMk/>
            <pc:sldMk cId="1363311836" sldId="318"/>
            <ac:spMk id="10" creationId="{9508329E-3A02-2A28-796A-7D7F21704263}"/>
          </ac:spMkLst>
        </pc:spChg>
      </pc:sldChg>
      <pc:sldChg chg="delSp modSp">
        <pc:chgData name="Wilson, Rodney (wilso4rn)" userId="S::wilso4rn@ucmail.uc.edu::70cc50db-f311-40a0-8617-97b07cd03e64" providerId="AD" clId="Web-{B1FE561B-97DF-CB7C-D47F-17C478BA6482}" dt="2025-08-19T13:51:32.857" v="44"/>
        <pc:sldMkLst>
          <pc:docMk/>
          <pc:sldMk cId="936158251" sldId="319"/>
        </pc:sldMkLst>
        <pc:spChg chg="mod">
          <ac:chgData name="Wilson, Rodney (wilso4rn)" userId="S::wilso4rn@ucmail.uc.edu::70cc50db-f311-40a0-8617-97b07cd03e64" providerId="AD" clId="Web-{B1FE561B-97DF-CB7C-D47F-17C478BA6482}" dt="2025-08-19T13:41:44.757" v="2"/>
          <ac:spMkLst>
            <pc:docMk/>
            <pc:sldMk cId="936158251" sldId="319"/>
            <ac:spMk id="4" creationId="{3A89ACDB-F663-C37E-B2BA-DFAD3775166B}"/>
          </ac:spMkLst>
        </pc:spChg>
        <pc:spChg chg="ord">
          <ac:chgData name="Wilson, Rodney (wilso4rn)" userId="S::wilso4rn@ucmail.uc.edu::70cc50db-f311-40a0-8617-97b07cd03e64" providerId="AD" clId="Web-{B1FE561B-97DF-CB7C-D47F-17C478BA6482}" dt="2025-08-19T13:51:26.670" v="41"/>
          <ac:spMkLst>
            <pc:docMk/>
            <pc:sldMk cId="936158251" sldId="319"/>
            <ac:spMk id="16" creationId="{812B1988-DF3B-414E-BEB4-BDE3F33E67A9}"/>
          </ac:spMkLst>
        </pc:spChg>
        <pc:spChg chg="ord">
          <ac:chgData name="Wilson, Rodney (wilso4rn)" userId="S::wilso4rn@ucmail.uc.edu::70cc50db-f311-40a0-8617-97b07cd03e64" providerId="AD" clId="Web-{B1FE561B-97DF-CB7C-D47F-17C478BA6482}" dt="2025-08-19T13:51:32.857" v="44"/>
          <ac:spMkLst>
            <pc:docMk/>
            <pc:sldMk cId="936158251" sldId="319"/>
            <ac:spMk id="17" creationId="{827F41A1-E0EA-41B4-89AC-89D0C6C9DF1A}"/>
          </ac:spMkLst>
        </pc:spChg>
        <pc:spChg chg="del">
          <ac:chgData name="Wilson, Rodney (wilso4rn)" userId="S::wilso4rn@ucmail.uc.edu::70cc50db-f311-40a0-8617-97b07cd03e64" providerId="AD" clId="Web-{B1FE561B-97DF-CB7C-D47F-17C478BA6482}" dt="2025-08-19T13:41:50.882" v="3"/>
          <ac:spMkLst>
            <pc:docMk/>
            <pc:sldMk cId="936158251" sldId="319"/>
            <ac:spMk id="48" creationId="{26E37A59-193D-E7AB-2544-0C17B66A3036}"/>
          </ac:spMkLst>
        </pc:spChg>
      </pc:sldChg>
      <pc:sldChg chg="delSp modSp">
        <pc:chgData name="Wilson, Rodney (wilso4rn)" userId="S::wilso4rn@ucmail.uc.edu::70cc50db-f311-40a0-8617-97b07cd03e64" providerId="AD" clId="Web-{B1FE561B-97DF-CB7C-D47F-17C478BA6482}" dt="2025-08-19T13:44:16.993" v="19"/>
        <pc:sldMkLst>
          <pc:docMk/>
          <pc:sldMk cId="187635022" sldId="320"/>
        </pc:sldMkLst>
        <pc:spChg chg="del">
          <ac:chgData name="Wilson, Rodney (wilso4rn)" userId="S::wilso4rn@ucmail.uc.edu::70cc50db-f311-40a0-8617-97b07cd03e64" providerId="AD" clId="Web-{B1FE561B-97DF-CB7C-D47F-17C478BA6482}" dt="2025-08-19T13:44:16.993" v="19"/>
          <ac:spMkLst>
            <pc:docMk/>
            <pc:sldMk cId="187635022" sldId="320"/>
            <ac:spMk id="3" creationId="{47B94635-8DE8-F779-01CE-80F1FDA3A384}"/>
          </ac:spMkLst>
        </pc:spChg>
        <pc:spChg chg="mod">
          <ac:chgData name="Wilson, Rodney (wilso4rn)" userId="S::wilso4rn@ucmail.uc.edu::70cc50db-f311-40a0-8617-97b07cd03e64" providerId="AD" clId="Web-{B1FE561B-97DF-CB7C-D47F-17C478BA6482}" dt="2025-08-19T13:44:16.993" v="19"/>
          <ac:spMkLst>
            <pc:docMk/>
            <pc:sldMk cId="187635022" sldId="320"/>
            <ac:spMk id="10" creationId="{9508329E-3A02-2A28-796A-7D7F21704263}"/>
          </ac:spMkLst>
        </pc:spChg>
      </pc:sldChg>
      <pc:sldChg chg="delSp modSp">
        <pc:chgData name="Wilson, Rodney (wilso4rn)" userId="S::wilso4rn@ucmail.uc.edu::70cc50db-f311-40a0-8617-97b07cd03e64" providerId="AD" clId="Web-{B1FE561B-97DF-CB7C-D47F-17C478BA6482}" dt="2025-08-19T13:51:51.404" v="45"/>
        <pc:sldMkLst>
          <pc:docMk/>
          <pc:sldMk cId="3056168575" sldId="323"/>
        </pc:sldMkLst>
        <pc:spChg chg="del">
          <ac:chgData name="Wilson, Rodney (wilso4rn)" userId="S::wilso4rn@ucmail.uc.edu::70cc50db-f311-40a0-8617-97b07cd03e64" providerId="AD" clId="Web-{B1FE561B-97DF-CB7C-D47F-17C478BA6482}" dt="2025-08-19T13:42:02.398" v="4"/>
          <ac:spMkLst>
            <pc:docMk/>
            <pc:sldMk cId="3056168575" sldId="323"/>
            <ac:spMk id="4" creationId="{3A89ACDB-F663-C37E-B2BA-DFAD3775166B}"/>
          </ac:spMkLst>
        </pc:spChg>
        <pc:spChg chg="del">
          <ac:chgData name="Wilson, Rodney (wilso4rn)" userId="S::wilso4rn@ucmail.uc.edu::70cc50db-f311-40a0-8617-97b07cd03e64" providerId="AD" clId="Web-{B1FE561B-97DF-CB7C-D47F-17C478BA6482}" dt="2025-08-19T13:42:13.835" v="5"/>
          <ac:spMkLst>
            <pc:docMk/>
            <pc:sldMk cId="3056168575" sldId="323"/>
            <ac:spMk id="48" creationId="{26E37A59-193D-E7AB-2544-0C17B66A3036}"/>
          </ac:spMkLst>
        </pc:spChg>
        <pc:spChg chg="ord">
          <ac:chgData name="Wilson, Rodney (wilso4rn)" userId="S::wilso4rn@ucmail.uc.edu::70cc50db-f311-40a0-8617-97b07cd03e64" providerId="AD" clId="Web-{B1FE561B-97DF-CB7C-D47F-17C478BA6482}" dt="2025-08-19T13:51:51.404" v="45"/>
          <ac:spMkLst>
            <pc:docMk/>
            <pc:sldMk cId="3056168575" sldId="323"/>
            <ac:spMk id="91" creationId="{86266357-58CA-479D-8E3B-7CBCA9707667}"/>
          </ac:spMkLst>
        </pc:spChg>
      </pc:sldChg>
      <pc:sldChg chg="modSp">
        <pc:chgData name="Wilson, Rodney (wilso4rn)" userId="S::wilso4rn@ucmail.uc.edu::70cc50db-f311-40a0-8617-97b07cd03e64" providerId="AD" clId="Web-{B1FE561B-97DF-CB7C-D47F-17C478BA6482}" dt="2025-08-19T14:03:47.179" v="64"/>
        <pc:sldMkLst>
          <pc:docMk/>
          <pc:sldMk cId="3222679210" sldId="324"/>
        </pc:sldMkLst>
        <pc:spChg chg="ord">
          <ac:chgData name="Wilson, Rodney (wilso4rn)" userId="S::wilso4rn@ucmail.uc.edu::70cc50db-f311-40a0-8617-97b07cd03e64" providerId="AD" clId="Web-{B1FE561B-97DF-CB7C-D47F-17C478BA6482}" dt="2025-08-19T14:03:47.179" v="64"/>
          <ac:spMkLst>
            <pc:docMk/>
            <pc:sldMk cId="3222679210" sldId="324"/>
            <ac:spMk id="4" creationId="{9E96A5BE-75A6-0C12-A6D8-7CC0D3400CD3}"/>
          </ac:spMkLst>
        </pc:spChg>
        <pc:spChg chg="mod">
          <ac:chgData name="Wilson, Rodney (wilso4rn)" userId="S::wilso4rn@ucmail.uc.edu::70cc50db-f311-40a0-8617-97b07cd03e64" providerId="AD" clId="Web-{B1FE561B-97DF-CB7C-D47F-17C478BA6482}" dt="2025-08-19T13:44:12.055" v="18"/>
          <ac:spMkLst>
            <pc:docMk/>
            <pc:sldMk cId="3222679210" sldId="324"/>
            <ac:spMk id="10" creationId="{4C0D082F-7580-8AE3-2591-2A9E81A26F92}"/>
          </ac:spMkLst>
        </pc:spChg>
      </pc:sldChg>
      <pc:sldChg chg="modSp">
        <pc:chgData name="Wilson, Rodney (wilso4rn)" userId="S::wilso4rn@ucmail.uc.edu::70cc50db-f311-40a0-8617-97b07cd03e64" providerId="AD" clId="Web-{B1FE561B-97DF-CB7C-D47F-17C478BA6482}" dt="2025-08-19T14:04:35.851" v="73"/>
        <pc:sldMkLst>
          <pc:docMk/>
          <pc:sldMk cId="1352785693" sldId="325"/>
        </pc:sldMkLst>
        <pc:spChg chg="ord">
          <ac:chgData name="Wilson, Rodney (wilso4rn)" userId="S::wilso4rn@ucmail.uc.edu::70cc50db-f311-40a0-8617-97b07cd03e64" providerId="AD" clId="Web-{B1FE561B-97DF-CB7C-D47F-17C478BA6482}" dt="2025-08-19T14:04:16.429" v="68"/>
          <ac:spMkLst>
            <pc:docMk/>
            <pc:sldMk cId="1352785693" sldId="325"/>
            <ac:spMk id="10" creationId="{745A55A8-B1AF-7966-EBDE-0A031ECEB4C1}"/>
          </ac:spMkLst>
        </pc:spChg>
        <pc:spChg chg="ord">
          <ac:chgData name="Wilson, Rodney (wilso4rn)" userId="S::wilso4rn@ucmail.uc.edu::70cc50db-f311-40a0-8617-97b07cd03e64" providerId="AD" clId="Web-{B1FE561B-97DF-CB7C-D47F-17C478BA6482}" dt="2025-08-19T14:04:10.523" v="65"/>
          <ac:spMkLst>
            <pc:docMk/>
            <pc:sldMk cId="1352785693" sldId="325"/>
            <ac:spMk id="20" creationId="{392DDC7B-C173-5082-984E-0EC7D39226CD}"/>
          </ac:spMkLst>
        </pc:spChg>
        <pc:picChg chg="mod ord">
          <ac:chgData name="Wilson, Rodney (wilso4rn)" userId="S::wilso4rn@ucmail.uc.edu::70cc50db-f311-40a0-8617-97b07cd03e64" providerId="AD" clId="Web-{B1FE561B-97DF-CB7C-D47F-17C478BA6482}" dt="2025-08-19T14:04:35.851" v="73"/>
          <ac:picMkLst>
            <pc:docMk/>
            <pc:sldMk cId="1352785693" sldId="325"/>
            <ac:picMk id="18" creationId="{09F3ADD3-6ECF-81DD-F6EA-3220BC16BD4B}"/>
          </ac:picMkLst>
        </pc:picChg>
      </pc:sldChg>
      <pc:sldChg chg="addSp delSp modSp">
        <pc:chgData name="Wilson, Rodney (wilso4rn)" userId="S::wilso4rn@ucmail.uc.edu::70cc50db-f311-40a0-8617-97b07cd03e64" providerId="AD" clId="Web-{B1FE561B-97DF-CB7C-D47F-17C478BA6482}" dt="2025-08-19T14:05:08.711" v="78"/>
        <pc:sldMkLst>
          <pc:docMk/>
          <pc:sldMk cId="1036232832" sldId="327"/>
        </pc:sldMkLst>
        <pc:spChg chg="add del mod">
          <ac:chgData name="Wilson, Rodney (wilso4rn)" userId="S::wilso4rn@ucmail.uc.edu::70cc50db-f311-40a0-8617-97b07cd03e64" providerId="AD" clId="Web-{B1FE561B-97DF-CB7C-D47F-17C478BA6482}" dt="2025-08-19T13:45:07.947" v="23"/>
          <ac:spMkLst>
            <pc:docMk/>
            <pc:sldMk cId="1036232832" sldId="327"/>
            <ac:spMk id="3" creationId="{17A8A0B9-E57C-42D3-4F6C-0B95C7B36547}"/>
          </ac:spMkLst>
        </pc:spChg>
        <pc:spChg chg="ord">
          <ac:chgData name="Wilson, Rodney (wilso4rn)" userId="S::wilso4rn@ucmail.uc.edu::70cc50db-f311-40a0-8617-97b07cd03e64" providerId="AD" clId="Web-{B1FE561B-97DF-CB7C-D47F-17C478BA6482}" dt="2025-08-19T14:05:03.398" v="74"/>
          <ac:spMkLst>
            <pc:docMk/>
            <pc:sldMk cId="1036232832" sldId="327"/>
            <ac:spMk id="11" creationId="{348563C4-7AAD-6B2A-1793-7382C5A07F38}"/>
          </ac:spMkLst>
        </pc:spChg>
        <pc:picChg chg="add del mod ord">
          <ac:chgData name="Wilson, Rodney (wilso4rn)" userId="S::wilso4rn@ucmail.uc.edu::70cc50db-f311-40a0-8617-97b07cd03e64" providerId="AD" clId="Web-{B1FE561B-97DF-CB7C-D47F-17C478BA6482}" dt="2025-08-19T14:05:08.711" v="78"/>
          <ac:picMkLst>
            <pc:docMk/>
            <pc:sldMk cId="1036232832" sldId="327"/>
            <ac:picMk id="4" creationId="{29808BF3-1A9D-3DC7-53DA-D88240CCC91E}"/>
          </ac:picMkLst>
        </pc:picChg>
      </pc:sldChg>
    </pc:docChg>
  </pc:docChgLst>
  <pc:docChgLst>
    <pc:chgData name="Pennerman, Elsheika (thompek)" userId="S::thompek@ucmail.uc.edu::14af39f6-e53f-4507-96d7-1b95cdadf212" providerId="AD" clId="Web-{C6B5E45C-66A9-EE60-25E9-88418C432CB2}"/>
    <pc:docChg chg="sldOrd">
      <pc:chgData name="Pennerman, Elsheika (thompek)" userId="S::thompek@ucmail.uc.edu::14af39f6-e53f-4507-96d7-1b95cdadf212" providerId="AD" clId="Web-{C6B5E45C-66A9-EE60-25E9-88418C432CB2}" dt="2025-08-05T16:17:04.716" v="0"/>
      <pc:docMkLst>
        <pc:docMk/>
      </pc:docMkLst>
      <pc:sldChg chg="ord">
        <pc:chgData name="Pennerman, Elsheika (thompek)" userId="S::thompek@ucmail.uc.edu::14af39f6-e53f-4507-96d7-1b95cdadf212" providerId="AD" clId="Web-{C6B5E45C-66A9-EE60-25E9-88418C432CB2}" dt="2025-08-05T16:17:04.716" v="0"/>
        <pc:sldMkLst>
          <pc:docMk/>
          <pc:sldMk cId="1861975649" sldId="259"/>
        </pc:sldMkLst>
      </pc:sldChg>
    </pc:docChg>
  </pc:docChgLst>
  <pc:docChgLst>
    <pc:chgData name="Pennerman, Elsheika (thompek)" userId="14af39f6-e53f-4507-96d7-1b95cdadf212" providerId="ADAL" clId="{4FCA74F4-C658-4D5B-ADD6-FF00396A8CFB}"/>
    <pc:docChg chg="undo custSel delSld modSld sldOrd">
      <pc:chgData name="Pennerman, Elsheika (thompek)" userId="14af39f6-e53f-4507-96d7-1b95cdadf212" providerId="ADAL" clId="{4FCA74F4-C658-4D5B-ADD6-FF00396A8CFB}" dt="2025-08-04T16:47:05.897" v="227" actId="20577"/>
      <pc:docMkLst>
        <pc:docMk/>
      </pc:docMkLst>
      <pc:sldChg chg="modSp mod">
        <pc:chgData name="Pennerman, Elsheika (thompek)" userId="14af39f6-e53f-4507-96d7-1b95cdadf212" providerId="ADAL" clId="{4FCA74F4-C658-4D5B-ADD6-FF00396A8CFB}" dt="2025-08-04T15:51:42.509" v="1" actId="20577"/>
        <pc:sldMkLst>
          <pc:docMk/>
          <pc:sldMk cId="1401199327" sldId="257"/>
        </pc:sldMkLst>
        <pc:spChg chg="mod">
          <ac:chgData name="Pennerman, Elsheika (thompek)" userId="14af39f6-e53f-4507-96d7-1b95cdadf212" providerId="ADAL" clId="{4FCA74F4-C658-4D5B-ADD6-FF00396A8CFB}" dt="2025-08-04T15:51:42.509" v="1" actId="20577"/>
          <ac:spMkLst>
            <pc:docMk/>
            <pc:sldMk cId="1401199327" sldId="257"/>
            <ac:spMk id="36" creationId="{AEEB6582-6001-4276-8F87-1470B6FA1488}"/>
          </ac:spMkLst>
        </pc:spChg>
      </pc:sldChg>
      <pc:sldChg chg="modNotesTx">
        <pc:chgData name="Pennerman, Elsheika (thompek)" userId="14af39f6-e53f-4507-96d7-1b95cdadf212" providerId="ADAL" clId="{4FCA74F4-C658-4D5B-ADD6-FF00396A8CFB}" dt="2025-08-04T15:53:45.695" v="33" actId="20577"/>
        <pc:sldMkLst>
          <pc:docMk/>
          <pc:sldMk cId="1861975649" sldId="259"/>
        </pc:sldMkLst>
      </pc:sldChg>
      <pc:sldChg chg="modSp mod">
        <pc:chgData name="Pennerman, Elsheika (thompek)" userId="14af39f6-e53f-4507-96d7-1b95cdadf212" providerId="ADAL" clId="{4FCA74F4-C658-4D5B-ADD6-FF00396A8CFB}" dt="2025-08-04T15:59:59.207" v="169" actId="20577"/>
        <pc:sldMkLst>
          <pc:docMk/>
          <pc:sldMk cId="4002935813" sldId="263"/>
        </pc:sldMkLst>
      </pc:sldChg>
      <pc:sldChg chg="modSp mod modNotesTx">
        <pc:chgData name="Pennerman, Elsheika (thompek)" userId="14af39f6-e53f-4507-96d7-1b95cdadf212" providerId="ADAL" clId="{4FCA74F4-C658-4D5B-ADD6-FF00396A8CFB}" dt="2025-08-04T16:01:56.614" v="205" actId="20577"/>
        <pc:sldMkLst>
          <pc:docMk/>
          <pc:sldMk cId="675454701" sldId="305"/>
        </pc:sldMkLst>
        <pc:spChg chg="mod">
          <ac:chgData name="Pennerman, Elsheika (thompek)" userId="14af39f6-e53f-4507-96d7-1b95cdadf212" providerId="ADAL" clId="{4FCA74F4-C658-4D5B-ADD6-FF00396A8CFB}" dt="2025-08-04T16:01:48.984" v="192" actId="20577"/>
          <ac:spMkLst>
            <pc:docMk/>
            <pc:sldMk cId="675454701" sldId="305"/>
            <ac:spMk id="10" creationId="{9508329E-3A02-2A28-796A-7D7F21704263}"/>
          </ac:spMkLst>
        </pc:spChg>
      </pc:sldChg>
      <pc:sldChg chg="modSp mod">
        <pc:chgData name="Pennerman, Elsheika (thompek)" userId="14af39f6-e53f-4507-96d7-1b95cdadf212" providerId="ADAL" clId="{4FCA74F4-C658-4D5B-ADD6-FF00396A8CFB}" dt="2025-08-04T16:04:21.848" v="219" actId="20577"/>
        <pc:sldMkLst>
          <pc:docMk/>
          <pc:sldMk cId="3072753825" sldId="308"/>
        </pc:sldMkLst>
        <pc:spChg chg="mod">
          <ac:chgData name="Pennerman, Elsheika (thompek)" userId="14af39f6-e53f-4507-96d7-1b95cdadf212" providerId="ADAL" clId="{4FCA74F4-C658-4D5B-ADD6-FF00396A8CFB}" dt="2025-08-04T16:04:21.848" v="219" actId="20577"/>
          <ac:spMkLst>
            <pc:docMk/>
            <pc:sldMk cId="3072753825" sldId="308"/>
            <ac:spMk id="17" creationId="{827F41A1-E0EA-41B4-89AC-89D0C6C9DF1A}"/>
          </ac:spMkLst>
        </pc:spChg>
      </pc:sldChg>
      <pc:sldChg chg="modSp del mod">
        <pc:chgData name="Pennerman, Elsheika (thompek)" userId="14af39f6-e53f-4507-96d7-1b95cdadf212" providerId="ADAL" clId="{4FCA74F4-C658-4D5B-ADD6-FF00396A8CFB}" dt="2025-08-04T16:01:16.609" v="171" actId="2696"/>
        <pc:sldMkLst>
          <pc:docMk/>
          <pc:sldMk cId="1383938186" sldId="310"/>
        </pc:sldMkLst>
      </pc:sldChg>
      <pc:sldChg chg="modSp mod">
        <pc:chgData name="Pennerman, Elsheika (thompek)" userId="14af39f6-e53f-4507-96d7-1b95cdadf212" providerId="ADAL" clId="{4FCA74F4-C658-4D5B-ADD6-FF00396A8CFB}" dt="2025-08-04T15:56:01.485" v="65" actId="20577"/>
        <pc:sldMkLst>
          <pc:docMk/>
          <pc:sldMk cId="554591498" sldId="311"/>
        </pc:sldMkLst>
        <pc:spChg chg="mod">
          <ac:chgData name="Pennerman, Elsheika (thompek)" userId="14af39f6-e53f-4507-96d7-1b95cdadf212" providerId="ADAL" clId="{4FCA74F4-C658-4D5B-ADD6-FF00396A8CFB}" dt="2025-08-04T15:56:01.485" v="65" actId="20577"/>
          <ac:spMkLst>
            <pc:docMk/>
            <pc:sldMk cId="554591498" sldId="311"/>
            <ac:spMk id="17" creationId="{827F41A1-E0EA-41B4-89AC-89D0C6C9DF1A}"/>
          </ac:spMkLst>
        </pc:spChg>
      </pc:sldChg>
      <pc:sldChg chg="ord">
        <pc:chgData name="Pennerman, Elsheika (thompek)" userId="14af39f6-e53f-4507-96d7-1b95cdadf212" providerId="ADAL" clId="{4FCA74F4-C658-4D5B-ADD6-FF00396A8CFB}" dt="2025-08-04T16:34:58.946" v="221"/>
        <pc:sldMkLst>
          <pc:docMk/>
          <pc:sldMk cId="1925561831" sldId="314"/>
        </pc:sldMkLst>
      </pc:sldChg>
      <pc:sldChg chg="modSp mod ord">
        <pc:chgData name="Pennerman, Elsheika (thompek)" userId="14af39f6-e53f-4507-96d7-1b95cdadf212" providerId="ADAL" clId="{4FCA74F4-C658-4D5B-ADD6-FF00396A8CFB}" dt="2025-08-04T16:46:48.537" v="226" actId="20577"/>
        <pc:sldMkLst>
          <pc:docMk/>
          <pc:sldMk cId="936158251" sldId="319"/>
        </pc:sldMkLst>
        <pc:spChg chg="mod">
          <ac:chgData name="Pennerman, Elsheika (thompek)" userId="14af39f6-e53f-4507-96d7-1b95cdadf212" providerId="ADAL" clId="{4FCA74F4-C658-4D5B-ADD6-FF00396A8CFB}" dt="2025-08-04T16:46:48.537" v="226" actId="20577"/>
          <ac:spMkLst>
            <pc:docMk/>
            <pc:sldMk cId="936158251" sldId="319"/>
            <ac:spMk id="16" creationId="{812B1988-DF3B-414E-BEB4-BDE3F33E67A9}"/>
          </ac:spMkLst>
        </pc:spChg>
      </pc:sldChg>
      <pc:sldChg chg="del">
        <pc:chgData name="Pennerman, Elsheika (thompek)" userId="14af39f6-e53f-4507-96d7-1b95cdadf212" providerId="ADAL" clId="{4FCA74F4-C658-4D5B-ADD6-FF00396A8CFB}" dt="2025-08-04T16:03:11.375" v="206" actId="2696"/>
        <pc:sldMkLst>
          <pc:docMk/>
          <pc:sldMk cId="2516199325" sldId="322"/>
        </pc:sldMkLst>
      </pc:sldChg>
      <pc:sldChg chg="modSp mod ord">
        <pc:chgData name="Pennerman, Elsheika (thompek)" userId="14af39f6-e53f-4507-96d7-1b95cdadf212" providerId="ADAL" clId="{4FCA74F4-C658-4D5B-ADD6-FF00396A8CFB}" dt="2025-08-04T16:47:05.897" v="227" actId="20577"/>
        <pc:sldMkLst>
          <pc:docMk/>
          <pc:sldMk cId="3056168575" sldId="323"/>
        </pc:sldMkLst>
        <pc:spChg chg="mod">
          <ac:chgData name="Pennerman, Elsheika (thompek)" userId="14af39f6-e53f-4507-96d7-1b95cdadf212" providerId="ADAL" clId="{4FCA74F4-C658-4D5B-ADD6-FF00396A8CFB}" dt="2025-08-04T16:47:05.897" v="227" actId="20577"/>
          <ac:spMkLst>
            <pc:docMk/>
            <pc:sldMk cId="3056168575" sldId="323"/>
            <ac:spMk id="16" creationId="{812B1988-DF3B-414E-BEB4-BDE3F33E67A9}"/>
          </ac:spMkLst>
        </pc:spChg>
      </pc:sldChg>
    </pc:docChg>
  </pc:docChgLst>
  <pc:docChgLst>
    <pc:chgData name="Pennerman, Elsheika (thompek)" userId="14af39f6-e53f-4507-96d7-1b95cdadf212" providerId="ADAL" clId="{5394F750-E252-4737-82C1-4C2076D28547}"/>
    <pc:docChg chg="undo redo custSel addSld delSld modSld sldOrd">
      <pc:chgData name="Pennerman, Elsheika (thompek)" userId="14af39f6-e53f-4507-96d7-1b95cdadf212" providerId="ADAL" clId="{5394F750-E252-4737-82C1-4C2076D28547}" dt="2025-08-05T15:21:13.271" v="2766" actId="20577"/>
      <pc:docMkLst>
        <pc:docMk/>
      </pc:docMkLst>
      <pc:sldChg chg="addSp modSp mod">
        <pc:chgData name="Pennerman, Elsheika (thompek)" userId="14af39f6-e53f-4507-96d7-1b95cdadf212" providerId="ADAL" clId="{5394F750-E252-4737-82C1-4C2076D28547}" dt="2025-08-05T14:35:17.668" v="2083" actId="207"/>
        <pc:sldMkLst>
          <pc:docMk/>
          <pc:sldMk cId="1861975649" sldId="259"/>
        </pc:sldMkLst>
      </pc:sldChg>
      <pc:sldChg chg="addSp modSp mod">
        <pc:chgData name="Pennerman, Elsheika (thompek)" userId="14af39f6-e53f-4507-96d7-1b95cdadf212" providerId="ADAL" clId="{5394F750-E252-4737-82C1-4C2076D28547}" dt="2025-08-05T15:12:02.119" v="2732" actId="20577"/>
        <pc:sldMkLst>
          <pc:docMk/>
          <pc:sldMk cId="2762271066" sldId="261"/>
        </pc:sldMkLst>
        <pc:spChg chg="mod">
          <ac:chgData name="Pennerman, Elsheika (thompek)" userId="14af39f6-e53f-4507-96d7-1b95cdadf212" providerId="ADAL" clId="{5394F750-E252-4737-82C1-4C2076D28547}" dt="2025-08-05T15:12:02.119" v="2732" actId="20577"/>
          <ac:spMkLst>
            <pc:docMk/>
            <pc:sldMk cId="2762271066" sldId="261"/>
            <ac:spMk id="17" creationId="{827F41A1-E0EA-41B4-89AC-89D0C6C9DF1A}"/>
          </ac:spMkLst>
        </pc:spChg>
      </pc:sldChg>
      <pc:sldChg chg="addSp modSp del mod">
        <pc:chgData name="Pennerman, Elsheika (thompek)" userId="14af39f6-e53f-4507-96d7-1b95cdadf212" providerId="ADAL" clId="{5394F750-E252-4737-82C1-4C2076D28547}" dt="2025-08-05T15:08:02.294" v="2626" actId="2696"/>
        <pc:sldMkLst>
          <pc:docMk/>
          <pc:sldMk cId="3492324409" sldId="262"/>
        </pc:sldMkLst>
      </pc:sldChg>
      <pc:sldChg chg="addSp modSp del mod">
        <pc:chgData name="Pennerman, Elsheika (thompek)" userId="14af39f6-e53f-4507-96d7-1b95cdadf212" providerId="ADAL" clId="{5394F750-E252-4737-82C1-4C2076D28547}" dt="2025-08-05T15:08:08.882" v="2627" actId="2696"/>
        <pc:sldMkLst>
          <pc:docMk/>
          <pc:sldMk cId="4002935813" sldId="263"/>
        </pc:sldMkLst>
      </pc:sldChg>
      <pc:sldChg chg="addSp delSp modSp mod">
        <pc:chgData name="Pennerman, Elsheika (thompek)" userId="14af39f6-e53f-4507-96d7-1b95cdadf212" providerId="ADAL" clId="{5394F750-E252-4737-82C1-4C2076D28547}" dt="2025-08-05T15:01:09.294" v="2612"/>
        <pc:sldMkLst>
          <pc:docMk/>
          <pc:sldMk cId="970976832" sldId="306"/>
        </pc:sldMkLst>
        <pc:spChg chg="mod">
          <ac:chgData name="Pennerman, Elsheika (thompek)" userId="14af39f6-e53f-4507-96d7-1b95cdadf212" providerId="ADAL" clId="{5394F750-E252-4737-82C1-4C2076D28547}" dt="2025-08-04T20:25:41.845" v="1611" actId="20577"/>
          <ac:spMkLst>
            <pc:docMk/>
            <pc:sldMk cId="970976832" sldId="306"/>
            <ac:spMk id="4" creationId="{15CB8AEC-218D-E6BF-A60E-0FE435553228}"/>
          </ac:spMkLst>
        </pc:spChg>
        <pc:spChg chg="mod">
          <ac:chgData name="Pennerman, Elsheika (thompek)" userId="14af39f6-e53f-4507-96d7-1b95cdadf212" providerId="ADAL" clId="{5394F750-E252-4737-82C1-4C2076D28547}" dt="2025-08-05T15:00:28.727" v="2596" actId="20577"/>
          <ac:spMkLst>
            <pc:docMk/>
            <pc:sldMk cId="970976832" sldId="306"/>
            <ac:spMk id="10" creationId="{9508329E-3A02-2A28-796A-7D7F21704263}"/>
          </ac:spMkLst>
        </pc:spChg>
      </pc:sldChg>
      <pc:sldChg chg="addSp modSp mod">
        <pc:chgData name="Pennerman, Elsheika (thompek)" userId="14af39f6-e53f-4507-96d7-1b95cdadf212" providerId="ADAL" clId="{5394F750-E252-4737-82C1-4C2076D28547}" dt="2025-08-05T14:43:30.685" v="2136" actId="113"/>
        <pc:sldMkLst>
          <pc:docMk/>
          <pc:sldMk cId="604982290" sldId="307"/>
        </pc:sldMkLst>
      </pc:sldChg>
      <pc:sldChg chg="addSp modSp mod">
        <pc:chgData name="Pennerman, Elsheika (thompek)" userId="14af39f6-e53f-4507-96d7-1b95cdadf212" providerId="ADAL" clId="{5394F750-E252-4737-82C1-4C2076D28547}" dt="2025-08-05T14:43:46.931" v="2149" actId="113"/>
        <pc:sldMkLst>
          <pc:docMk/>
          <pc:sldMk cId="3072753825" sldId="308"/>
        </pc:sldMkLst>
      </pc:sldChg>
      <pc:sldChg chg="addSp delSp modSp mod modNotesTx">
        <pc:chgData name="Pennerman, Elsheika (thompek)" userId="14af39f6-e53f-4507-96d7-1b95cdadf212" providerId="ADAL" clId="{5394F750-E252-4737-82C1-4C2076D28547}" dt="2025-08-05T15:19:44.118" v="2764" actId="113"/>
        <pc:sldMkLst>
          <pc:docMk/>
          <pc:sldMk cId="4197754853" sldId="309"/>
        </pc:sldMkLst>
        <pc:spChg chg="mod">
          <ac:chgData name="Pennerman, Elsheika (thompek)" userId="14af39f6-e53f-4507-96d7-1b95cdadf212" providerId="ADAL" clId="{5394F750-E252-4737-82C1-4C2076D28547}" dt="2025-08-05T15:19:44.118" v="2764" actId="113"/>
          <ac:spMkLst>
            <pc:docMk/>
            <pc:sldMk cId="4197754853" sldId="309"/>
            <ac:spMk id="4" creationId="{B927ECA9-65BD-9E30-DEF8-9DE6A7B68254}"/>
          </ac:spMkLst>
        </pc:spChg>
        <pc:spChg chg="mod">
          <ac:chgData name="Pennerman, Elsheika (thompek)" userId="14af39f6-e53f-4507-96d7-1b95cdadf212" providerId="ADAL" clId="{5394F750-E252-4737-82C1-4C2076D28547}" dt="2025-08-04T19:56:55.054" v="1142" actId="1076"/>
          <ac:spMkLst>
            <pc:docMk/>
            <pc:sldMk cId="4197754853" sldId="309"/>
            <ac:spMk id="16" creationId="{812B1988-DF3B-414E-BEB4-BDE3F33E67A9}"/>
          </ac:spMkLst>
        </pc:spChg>
      </pc:sldChg>
      <pc:sldChg chg="addSp modSp mod">
        <pc:chgData name="Pennerman, Elsheika (thompek)" userId="14af39f6-e53f-4507-96d7-1b95cdadf212" providerId="ADAL" clId="{5394F750-E252-4737-82C1-4C2076D28547}" dt="2025-08-05T14:41:04.097" v="2104" actId="113"/>
        <pc:sldMkLst>
          <pc:docMk/>
          <pc:sldMk cId="554591498" sldId="311"/>
        </pc:sldMkLst>
        <pc:spChg chg="mod">
          <ac:chgData name="Pennerman, Elsheika (thompek)" userId="14af39f6-e53f-4507-96d7-1b95cdadf212" providerId="ADAL" clId="{5394F750-E252-4737-82C1-4C2076D28547}" dt="2025-08-05T14:31:20.508" v="2073"/>
          <ac:spMkLst>
            <pc:docMk/>
            <pc:sldMk cId="554591498" sldId="311"/>
            <ac:spMk id="17" creationId="{827F41A1-E0EA-41B4-89AC-89D0C6C9DF1A}"/>
          </ac:spMkLst>
        </pc:spChg>
      </pc:sldChg>
      <pc:sldChg chg="addSp modSp mod modNotesTx">
        <pc:chgData name="Pennerman, Elsheika (thompek)" userId="14af39f6-e53f-4507-96d7-1b95cdadf212" providerId="ADAL" clId="{5394F750-E252-4737-82C1-4C2076D28547}" dt="2025-08-05T14:55:08.765" v="2515" actId="20577"/>
        <pc:sldMkLst>
          <pc:docMk/>
          <pc:sldMk cId="2241340967" sldId="312"/>
        </pc:sldMkLst>
        <pc:spChg chg="mod">
          <ac:chgData name="Pennerman, Elsheika (thompek)" userId="14af39f6-e53f-4507-96d7-1b95cdadf212" providerId="ADAL" clId="{5394F750-E252-4737-82C1-4C2076D28547}" dt="2025-08-04T20:11:13.658" v="1515" actId="20577"/>
          <ac:spMkLst>
            <pc:docMk/>
            <pc:sldMk cId="2241340967" sldId="312"/>
            <ac:spMk id="16" creationId="{812B1988-DF3B-414E-BEB4-BDE3F33E67A9}"/>
          </ac:spMkLst>
        </pc:spChg>
        <pc:spChg chg="mod">
          <ac:chgData name="Pennerman, Elsheika (thompek)" userId="14af39f6-e53f-4507-96d7-1b95cdadf212" providerId="ADAL" clId="{5394F750-E252-4737-82C1-4C2076D28547}" dt="2025-08-04T21:10:37.116" v="1993" actId="20577"/>
          <ac:spMkLst>
            <pc:docMk/>
            <pc:sldMk cId="2241340967" sldId="312"/>
            <ac:spMk id="17" creationId="{827F41A1-E0EA-41B4-89AC-89D0C6C9DF1A}"/>
          </ac:spMkLst>
        </pc:spChg>
        <pc:picChg chg="mod">
          <ac:chgData name="Pennerman, Elsheika (thompek)" userId="14af39f6-e53f-4507-96d7-1b95cdadf212" providerId="ADAL" clId="{5394F750-E252-4737-82C1-4C2076D28547}" dt="2025-08-04T19:35:46.032" v="1014" actId="1036"/>
          <ac:picMkLst>
            <pc:docMk/>
            <pc:sldMk cId="2241340967" sldId="312"/>
            <ac:picMk id="14" creationId="{0A660F5C-2B64-0691-4CC4-41AB274E2258}"/>
          </ac:picMkLst>
        </pc:picChg>
      </pc:sldChg>
      <pc:sldChg chg="addSp modSp mod">
        <pc:chgData name="Pennerman, Elsheika (thompek)" userId="14af39f6-e53f-4507-96d7-1b95cdadf212" providerId="ADAL" clId="{5394F750-E252-4737-82C1-4C2076D28547}" dt="2025-08-05T15:00:03.761" v="2588" actId="1076"/>
        <pc:sldMkLst>
          <pc:docMk/>
          <pc:sldMk cId="1106356875" sldId="313"/>
        </pc:sldMkLst>
        <pc:spChg chg="mod">
          <ac:chgData name="Pennerman, Elsheika (thompek)" userId="14af39f6-e53f-4507-96d7-1b95cdadf212" providerId="ADAL" clId="{5394F750-E252-4737-82C1-4C2076D28547}" dt="2025-08-05T14:56:12.346" v="2530" actId="20577"/>
          <ac:spMkLst>
            <pc:docMk/>
            <pc:sldMk cId="1106356875" sldId="313"/>
            <ac:spMk id="2" creationId="{2D7D880A-91C4-B2A1-9A19-A1FDB6ED6DE5}"/>
          </ac:spMkLst>
        </pc:spChg>
        <pc:spChg chg="mod">
          <ac:chgData name="Pennerman, Elsheika (thompek)" userId="14af39f6-e53f-4507-96d7-1b95cdadf212" providerId="ADAL" clId="{5394F750-E252-4737-82C1-4C2076D28547}" dt="2025-08-04T18:44:42.389" v="76" actId="20577"/>
          <ac:spMkLst>
            <pc:docMk/>
            <pc:sldMk cId="1106356875" sldId="313"/>
            <ac:spMk id="17" creationId="{827F41A1-E0EA-41B4-89AC-89D0C6C9DF1A}"/>
          </ac:spMkLst>
        </pc:spChg>
      </pc:sldChg>
      <pc:sldChg chg="addSp delSp modSp mod">
        <pc:chgData name="Pennerman, Elsheika (thompek)" userId="14af39f6-e53f-4507-96d7-1b95cdadf212" providerId="ADAL" clId="{5394F750-E252-4737-82C1-4C2076D28547}" dt="2025-08-05T14:57:46.633" v="2546" actId="1076"/>
        <pc:sldMkLst>
          <pc:docMk/>
          <pc:sldMk cId="1925561831" sldId="314"/>
        </pc:sldMkLst>
        <pc:spChg chg="add mod">
          <ac:chgData name="Pennerman, Elsheika (thompek)" userId="14af39f6-e53f-4507-96d7-1b95cdadf212" providerId="ADAL" clId="{5394F750-E252-4737-82C1-4C2076D28547}" dt="2025-08-05T14:55:29.481" v="2516"/>
          <ac:spMkLst>
            <pc:docMk/>
            <pc:sldMk cId="1925561831" sldId="314"/>
            <ac:spMk id="4" creationId="{7C822EF0-5E59-9A7D-83BB-A760DB582248}"/>
          </ac:spMkLst>
        </pc:spChg>
        <pc:spChg chg="mod">
          <ac:chgData name="Pennerman, Elsheika (thompek)" userId="14af39f6-e53f-4507-96d7-1b95cdadf212" providerId="ADAL" clId="{5394F750-E252-4737-82C1-4C2076D28547}" dt="2025-08-04T17:42:55.463" v="17" actId="20577"/>
          <ac:spMkLst>
            <pc:docMk/>
            <pc:sldMk cId="1925561831" sldId="314"/>
            <ac:spMk id="17" creationId="{827F41A1-E0EA-41B4-89AC-89D0C6C9DF1A}"/>
          </ac:spMkLst>
        </pc:spChg>
      </pc:sldChg>
      <pc:sldChg chg="modSp mod">
        <pc:chgData name="Pennerman, Elsheika (thompek)" userId="14af39f6-e53f-4507-96d7-1b95cdadf212" providerId="ADAL" clId="{5394F750-E252-4737-82C1-4C2076D28547}" dt="2025-08-04T18:47:07.780" v="81" actId="20577"/>
        <pc:sldMkLst>
          <pc:docMk/>
          <pc:sldMk cId="428716620" sldId="315"/>
        </pc:sldMkLst>
        <pc:spChg chg="mod">
          <ac:chgData name="Pennerman, Elsheika (thompek)" userId="14af39f6-e53f-4507-96d7-1b95cdadf212" providerId="ADAL" clId="{5394F750-E252-4737-82C1-4C2076D28547}" dt="2025-08-04T18:47:07.780" v="81" actId="20577"/>
          <ac:spMkLst>
            <pc:docMk/>
            <pc:sldMk cId="428716620" sldId="315"/>
            <ac:spMk id="17" creationId="{827F41A1-E0EA-41B4-89AC-89D0C6C9DF1A}"/>
          </ac:spMkLst>
        </pc:spChg>
      </pc:sldChg>
      <pc:sldChg chg="modSp mod">
        <pc:chgData name="Pennerman, Elsheika (thompek)" userId="14af39f6-e53f-4507-96d7-1b95cdadf212" providerId="ADAL" clId="{5394F750-E252-4737-82C1-4C2076D28547}" dt="2025-08-04T20:11:53.842" v="1536" actId="33524"/>
        <pc:sldMkLst>
          <pc:docMk/>
          <pc:sldMk cId="766781401" sldId="316"/>
        </pc:sldMkLst>
        <pc:spChg chg="mod">
          <ac:chgData name="Pennerman, Elsheika (thompek)" userId="14af39f6-e53f-4507-96d7-1b95cdadf212" providerId="ADAL" clId="{5394F750-E252-4737-82C1-4C2076D28547}" dt="2025-08-04T20:11:53.842" v="1536" actId="33524"/>
          <ac:spMkLst>
            <pc:docMk/>
            <pc:sldMk cId="766781401" sldId="316"/>
            <ac:spMk id="17" creationId="{827F41A1-E0EA-41B4-89AC-89D0C6C9DF1A}"/>
          </ac:spMkLst>
        </pc:spChg>
      </pc:sldChg>
      <pc:sldChg chg="modSp mod ord">
        <pc:chgData name="Pennerman, Elsheika (thompek)" userId="14af39f6-e53f-4507-96d7-1b95cdadf212" providerId="ADAL" clId="{5394F750-E252-4737-82C1-4C2076D28547}" dt="2025-08-04T20:11:29.880" v="1535" actId="20577"/>
        <pc:sldMkLst>
          <pc:docMk/>
          <pc:sldMk cId="1363311836" sldId="318"/>
        </pc:sldMkLst>
        <pc:spChg chg="mod">
          <ac:chgData name="Pennerman, Elsheika (thompek)" userId="14af39f6-e53f-4507-96d7-1b95cdadf212" providerId="ADAL" clId="{5394F750-E252-4737-82C1-4C2076D28547}" dt="2025-08-04T20:11:29.880" v="1535" actId="20577"/>
          <ac:spMkLst>
            <pc:docMk/>
            <pc:sldMk cId="1363311836" sldId="318"/>
            <ac:spMk id="10" creationId="{9508329E-3A02-2A28-796A-7D7F21704263}"/>
          </ac:spMkLst>
        </pc:spChg>
      </pc:sldChg>
      <pc:sldChg chg="addSp delSp modSp mod ord">
        <pc:chgData name="Pennerman, Elsheika (thompek)" userId="14af39f6-e53f-4507-96d7-1b95cdadf212" providerId="ADAL" clId="{5394F750-E252-4737-82C1-4C2076D28547}" dt="2025-08-05T14:54:06.980" v="2503" actId="113"/>
        <pc:sldMkLst>
          <pc:docMk/>
          <pc:sldMk cId="936158251" sldId="319"/>
        </pc:sldMkLst>
        <pc:spChg chg="add mod">
          <ac:chgData name="Pennerman, Elsheika (thompek)" userId="14af39f6-e53f-4507-96d7-1b95cdadf212" providerId="ADAL" clId="{5394F750-E252-4737-82C1-4C2076D28547}" dt="2025-08-05T14:53:38.764" v="2492"/>
          <ac:spMkLst>
            <pc:docMk/>
            <pc:sldMk cId="936158251" sldId="319"/>
            <ac:spMk id="8" creationId="{3ACD652E-45E8-D067-29B3-48222A60ACE4}"/>
          </ac:spMkLst>
        </pc:spChg>
        <pc:spChg chg="mod">
          <ac:chgData name="Pennerman, Elsheika (thompek)" userId="14af39f6-e53f-4507-96d7-1b95cdadf212" providerId="ADAL" clId="{5394F750-E252-4737-82C1-4C2076D28547}" dt="2025-08-04T20:10:58.261" v="1509" actId="20577"/>
          <ac:spMkLst>
            <pc:docMk/>
            <pc:sldMk cId="936158251" sldId="319"/>
            <ac:spMk id="16" creationId="{812B1988-DF3B-414E-BEB4-BDE3F33E67A9}"/>
          </ac:spMkLst>
        </pc:spChg>
        <pc:spChg chg="mod">
          <ac:chgData name="Pennerman, Elsheika (thompek)" userId="14af39f6-e53f-4507-96d7-1b95cdadf212" providerId="ADAL" clId="{5394F750-E252-4737-82C1-4C2076D28547}" dt="2025-08-05T14:50:36.130" v="2489" actId="113"/>
          <ac:spMkLst>
            <pc:docMk/>
            <pc:sldMk cId="936158251" sldId="319"/>
            <ac:spMk id="17" creationId="{827F41A1-E0EA-41B4-89AC-89D0C6C9DF1A}"/>
          </ac:spMkLst>
        </pc:spChg>
      </pc:sldChg>
      <pc:sldChg chg="modSp mod">
        <pc:chgData name="Pennerman, Elsheika (thompek)" userId="14af39f6-e53f-4507-96d7-1b95cdadf212" providerId="ADAL" clId="{5394F750-E252-4737-82C1-4C2076D28547}" dt="2025-08-04T20:27:24.781" v="1624" actId="20577"/>
        <pc:sldMkLst>
          <pc:docMk/>
          <pc:sldMk cId="187635022" sldId="320"/>
        </pc:sldMkLst>
        <pc:spChg chg="mod">
          <ac:chgData name="Pennerman, Elsheika (thompek)" userId="14af39f6-e53f-4507-96d7-1b95cdadf212" providerId="ADAL" clId="{5394F750-E252-4737-82C1-4C2076D28547}" dt="2025-08-04T20:27:24.781" v="1624" actId="20577"/>
          <ac:spMkLst>
            <pc:docMk/>
            <pc:sldMk cId="187635022" sldId="320"/>
            <ac:spMk id="10" creationId="{9508329E-3A02-2A28-796A-7D7F21704263}"/>
          </ac:spMkLst>
        </pc:spChg>
      </pc:sldChg>
      <pc:sldChg chg="del">
        <pc:chgData name="Pennerman, Elsheika (thompek)" userId="14af39f6-e53f-4507-96d7-1b95cdadf212" providerId="ADAL" clId="{5394F750-E252-4737-82C1-4C2076D28547}" dt="2025-08-04T19:07:20.606" v="83" actId="2696"/>
        <pc:sldMkLst>
          <pc:docMk/>
          <pc:sldMk cId="4270765172" sldId="321"/>
        </pc:sldMkLst>
      </pc:sldChg>
      <pc:sldChg chg="modSp mod ord">
        <pc:chgData name="Pennerman, Elsheika (thompek)" userId="14af39f6-e53f-4507-96d7-1b95cdadf212" providerId="ADAL" clId="{5394F750-E252-4737-82C1-4C2076D28547}" dt="2025-08-04T20:11:03.720" v="1511"/>
        <pc:sldMkLst>
          <pc:docMk/>
          <pc:sldMk cId="3056168575" sldId="323"/>
        </pc:sldMkLst>
        <pc:spChg chg="mod">
          <ac:chgData name="Pennerman, Elsheika (thompek)" userId="14af39f6-e53f-4507-96d7-1b95cdadf212" providerId="ADAL" clId="{5394F750-E252-4737-82C1-4C2076D28547}" dt="2025-08-04T19:39:52.560" v="1053" actId="20577"/>
          <ac:spMkLst>
            <pc:docMk/>
            <pc:sldMk cId="3056168575" sldId="323"/>
            <ac:spMk id="16" creationId="{812B1988-DF3B-414E-BEB4-BDE3F33E67A9}"/>
          </ac:spMkLst>
        </pc:spChg>
      </pc:sldChg>
      <pc:sldChg chg="addSp modSp add mod">
        <pc:chgData name="Pennerman, Elsheika (thompek)" userId="14af39f6-e53f-4507-96d7-1b95cdadf212" providerId="ADAL" clId="{5394F750-E252-4737-82C1-4C2076D28547}" dt="2025-08-05T15:01:50.752" v="2625" actId="113"/>
        <pc:sldMkLst>
          <pc:docMk/>
          <pc:sldMk cId="3222679210" sldId="324"/>
        </pc:sldMkLst>
        <pc:spChg chg="mod">
          <ac:chgData name="Pennerman, Elsheika (thompek)" userId="14af39f6-e53f-4507-96d7-1b95cdadf212" providerId="ADAL" clId="{5394F750-E252-4737-82C1-4C2076D28547}" dt="2025-08-04T19:10:46.225" v="143" actId="113"/>
          <ac:spMkLst>
            <pc:docMk/>
            <pc:sldMk cId="3222679210" sldId="324"/>
            <ac:spMk id="4" creationId="{9E96A5BE-75A6-0C12-A6D8-7CC0D3400CD3}"/>
          </ac:spMkLst>
        </pc:spChg>
        <pc:spChg chg="mod">
          <ac:chgData name="Pennerman, Elsheika (thompek)" userId="14af39f6-e53f-4507-96d7-1b95cdadf212" providerId="ADAL" clId="{5394F750-E252-4737-82C1-4C2076D28547}" dt="2025-08-05T15:01:33.937" v="2614" actId="1076"/>
          <ac:spMkLst>
            <pc:docMk/>
            <pc:sldMk cId="3222679210" sldId="324"/>
            <ac:spMk id="9" creationId="{942439D8-44B0-9D4C-B48C-2FF134EEC163}"/>
          </ac:spMkLst>
        </pc:spChg>
        <pc:spChg chg="mod">
          <ac:chgData name="Pennerman, Elsheika (thompek)" userId="14af39f6-e53f-4507-96d7-1b95cdadf212" providerId="ADAL" clId="{5394F750-E252-4737-82C1-4C2076D28547}" dt="2025-08-04T19:08:38.990" v="92" actId="20577"/>
          <ac:spMkLst>
            <pc:docMk/>
            <pc:sldMk cId="3222679210" sldId="324"/>
            <ac:spMk id="10" creationId="{4C0D082F-7580-8AE3-2591-2A9E81A26F92}"/>
          </ac:spMkLst>
        </pc:spChg>
      </pc:sldChg>
      <pc:sldChg chg="addSp delSp modSp add mod modClrScheme chgLayout modNotesTx">
        <pc:chgData name="Pennerman, Elsheika (thompek)" userId="14af39f6-e53f-4507-96d7-1b95cdadf212" providerId="ADAL" clId="{5394F750-E252-4737-82C1-4C2076D28547}" dt="2025-08-05T15:11:03.475" v="2728" actId="14100"/>
        <pc:sldMkLst>
          <pc:docMk/>
          <pc:sldMk cId="1352785693" sldId="325"/>
        </pc:sldMkLst>
        <pc:spChg chg="mod">
          <ac:chgData name="Pennerman, Elsheika (thompek)" userId="14af39f6-e53f-4507-96d7-1b95cdadf212" providerId="ADAL" clId="{5394F750-E252-4737-82C1-4C2076D28547}" dt="2025-08-04T19:18:41.871" v="196" actId="26606"/>
          <ac:spMkLst>
            <pc:docMk/>
            <pc:sldMk cId="1352785693" sldId="325"/>
            <ac:spMk id="5" creationId="{4E0A82BC-BACE-5102-AA1A-CE69F23F9C5E}"/>
          </ac:spMkLst>
        </pc:spChg>
        <pc:spChg chg="mod">
          <ac:chgData name="Pennerman, Elsheika (thompek)" userId="14af39f6-e53f-4507-96d7-1b95cdadf212" providerId="ADAL" clId="{5394F750-E252-4737-82C1-4C2076D28547}" dt="2025-08-04T19:18:41.871" v="196" actId="26606"/>
          <ac:spMkLst>
            <pc:docMk/>
            <pc:sldMk cId="1352785693" sldId="325"/>
            <ac:spMk id="6" creationId="{B5276C56-2DDD-298C-AB17-F51D68C6C160}"/>
          </ac:spMkLst>
        </pc:spChg>
        <pc:spChg chg="mod">
          <ac:chgData name="Pennerman, Elsheika (thompek)" userId="14af39f6-e53f-4507-96d7-1b95cdadf212" providerId="ADAL" clId="{5394F750-E252-4737-82C1-4C2076D28547}" dt="2025-08-04T19:18:41.871" v="196" actId="26606"/>
          <ac:spMkLst>
            <pc:docMk/>
            <pc:sldMk cId="1352785693" sldId="325"/>
            <ac:spMk id="7" creationId="{43922861-A71F-DA93-DA7D-15EF08D9DE5A}"/>
          </ac:spMkLst>
        </pc:spChg>
        <pc:spChg chg="mod ord">
          <ac:chgData name="Pennerman, Elsheika (thompek)" userId="14af39f6-e53f-4507-96d7-1b95cdadf212" providerId="ADAL" clId="{5394F750-E252-4737-82C1-4C2076D28547}" dt="2025-08-05T15:09:33.169" v="2654" actId="20577"/>
          <ac:spMkLst>
            <pc:docMk/>
            <pc:sldMk cId="1352785693" sldId="325"/>
            <ac:spMk id="10" creationId="{745A55A8-B1AF-7966-EBDE-0A031ECEB4C1}"/>
          </ac:spMkLst>
        </pc:spChg>
        <pc:spChg chg="add mod">
          <ac:chgData name="Pennerman, Elsheika (thompek)" userId="14af39f6-e53f-4507-96d7-1b95cdadf212" providerId="ADAL" clId="{5394F750-E252-4737-82C1-4C2076D28547}" dt="2025-08-05T15:11:03.475" v="2728" actId="14100"/>
          <ac:spMkLst>
            <pc:docMk/>
            <pc:sldMk cId="1352785693" sldId="325"/>
            <ac:spMk id="20" creationId="{392DDC7B-C173-5082-984E-0EC7D39226CD}"/>
          </ac:spMkLst>
        </pc:spChg>
        <pc:spChg chg="add mod">
          <ac:chgData name="Pennerman, Elsheika (thompek)" userId="14af39f6-e53f-4507-96d7-1b95cdadf212" providerId="ADAL" clId="{5394F750-E252-4737-82C1-4C2076D28547}" dt="2025-08-04T19:19:34.042" v="203" actId="20577"/>
          <ac:spMkLst>
            <pc:docMk/>
            <pc:sldMk cId="1352785693" sldId="325"/>
            <ac:spMk id="29" creationId="{F7997DF6-BEA0-C3E1-EDCB-08E69A08311B}"/>
          </ac:spMkLst>
        </pc:spChg>
        <pc:picChg chg="add mod">
          <ac:chgData name="Pennerman, Elsheika (thompek)" userId="14af39f6-e53f-4507-96d7-1b95cdadf212" providerId="ADAL" clId="{5394F750-E252-4737-82C1-4C2076D28547}" dt="2025-08-04T19:18:41.871" v="196" actId="26606"/>
          <ac:picMkLst>
            <pc:docMk/>
            <pc:sldMk cId="1352785693" sldId="325"/>
            <ac:picMk id="18" creationId="{09F3ADD3-6ECF-81DD-F6EA-3220BC16BD4B}"/>
          </ac:picMkLst>
        </pc:picChg>
      </pc:sldChg>
      <pc:sldChg chg="new del">
        <pc:chgData name="Pennerman, Elsheika (thompek)" userId="14af39f6-e53f-4507-96d7-1b95cdadf212" providerId="ADAL" clId="{5394F750-E252-4737-82C1-4C2076D28547}" dt="2025-08-04T19:11:52.131" v="159" actId="680"/>
        <pc:sldMkLst>
          <pc:docMk/>
          <pc:sldMk cId="3758912100" sldId="325"/>
        </pc:sldMkLst>
      </pc:sldChg>
      <pc:sldChg chg="addSp modSp add mod modNotesTx">
        <pc:chgData name="Pennerman, Elsheika (thompek)" userId="14af39f6-e53f-4507-96d7-1b95cdadf212" providerId="ADAL" clId="{5394F750-E252-4737-82C1-4C2076D28547}" dt="2025-08-05T15:21:13.271" v="2766" actId="20577"/>
        <pc:sldMkLst>
          <pc:docMk/>
          <pc:sldMk cId="3106427970" sldId="326"/>
        </pc:sldMkLst>
        <pc:spChg chg="mod">
          <ac:chgData name="Pennerman, Elsheika (thompek)" userId="14af39f6-e53f-4507-96d7-1b95cdadf212" providerId="ADAL" clId="{5394F750-E252-4737-82C1-4C2076D28547}" dt="2025-08-04T20:09:15.588" v="1499" actId="2711"/>
          <ac:spMkLst>
            <pc:docMk/>
            <pc:sldMk cId="3106427970" sldId="326"/>
            <ac:spMk id="4" creationId="{52D9D3ED-59D4-7A1B-B59C-075E2441962E}"/>
          </ac:spMkLst>
        </pc:spChg>
      </pc:sldChg>
      <pc:sldChg chg="addSp delSp modSp add mod modClrScheme chgLayout">
        <pc:chgData name="Pennerman, Elsheika (thompek)" userId="14af39f6-e53f-4507-96d7-1b95cdadf212" providerId="ADAL" clId="{5394F750-E252-4737-82C1-4C2076D28547}" dt="2025-08-04T20:15:27.375" v="1580" actId="255"/>
        <pc:sldMkLst>
          <pc:docMk/>
          <pc:sldMk cId="1036232832" sldId="327"/>
        </pc:sldMkLst>
        <pc:spChg chg="mod">
          <ac:chgData name="Pennerman, Elsheika (thompek)" userId="14af39f6-e53f-4507-96d7-1b95cdadf212" providerId="ADAL" clId="{5394F750-E252-4737-82C1-4C2076D28547}" dt="2025-08-04T20:14:38.174" v="1571" actId="26606"/>
          <ac:spMkLst>
            <pc:docMk/>
            <pc:sldMk cId="1036232832" sldId="327"/>
            <ac:spMk id="5" creationId="{9259FAFF-2102-5DD4-F883-F7A5EA60683A}"/>
          </ac:spMkLst>
        </pc:spChg>
        <pc:spChg chg="mod">
          <ac:chgData name="Pennerman, Elsheika (thompek)" userId="14af39f6-e53f-4507-96d7-1b95cdadf212" providerId="ADAL" clId="{5394F750-E252-4737-82C1-4C2076D28547}" dt="2025-08-04T20:14:38.174" v="1571" actId="26606"/>
          <ac:spMkLst>
            <pc:docMk/>
            <pc:sldMk cId="1036232832" sldId="327"/>
            <ac:spMk id="6" creationId="{558603E9-ABD7-1E44-6801-9DAAD42931DF}"/>
          </ac:spMkLst>
        </pc:spChg>
        <pc:spChg chg="mod">
          <ac:chgData name="Pennerman, Elsheika (thompek)" userId="14af39f6-e53f-4507-96d7-1b95cdadf212" providerId="ADAL" clId="{5394F750-E252-4737-82C1-4C2076D28547}" dt="2025-08-04T20:14:38.174" v="1571" actId="26606"/>
          <ac:spMkLst>
            <pc:docMk/>
            <pc:sldMk cId="1036232832" sldId="327"/>
            <ac:spMk id="7" creationId="{8B7F09F1-1810-8495-6FF8-52D49EC3176B}"/>
          </ac:spMkLst>
        </pc:spChg>
        <pc:spChg chg="add mod">
          <ac:chgData name="Pennerman, Elsheika (thompek)" userId="14af39f6-e53f-4507-96d7-1b95cdadf212" providerId="ADAL" clId="{5394F750-E252-4737-82C1-4C2076D28547}" dt="2025-08-04T20:14:57.652" v="1574" actId="478"/>
          <ac:spMkLst>
            <pc:docMk/>
            <pc:sldMk cId="1036232832" sldId="327"/>
            <ac:spMk id="11" creationId="{348563C4-7AAD-6B2A-1793-7382C5A07F38}"/>
          </ac:spMkLst>
        </pc:spChg>
        <pc:spChg chg="add mod">
          <ac:chgData name="Pennerman, Elsheika (thompek)" userId="14af39f6-e53f-4507-96d7-1b95cdadf212" providerId="ADAL" clId="{5394F750-E252-4737-82C1-4C2076D28547}" dt="2025-08-04T20:15:27.375" v="1580" actId="255"/>
          <ac:spMkLst>
            <pc:docMk/>
            <pc:sldMk cId="1036232832" sldId="327"/>
            <ac:spMk id="17" creationId="{9AD469CF-FEAB-8FD2-03D0-89ACCC6151A7}"/>
          </ac:spMkLst>
        </pc:spChg>
        <pc:picChg chg="add mod">
          <ac:chgData name="Pennerman, Elsheika (thompek)" userId="14af39f6-e53f-4507-96d7-1b95cdadf212" providerId="ADAL" clId="{5394F750-E252-4737-82C1-4C2076D28547}" dt="2025-08-04T20:14:38.174" v="1571" actId="26606"/>
          <ac:picMkLst>
            <pc:docMk/>
            <pc:sldMk cId="1036232832" sldId="327"/>
            <ac:picMk id="4" creationId="{29808BF3-1A9D-3DC7-53DA-D88240CCC91E}"/>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BF5044-004B-4448-91F2-275673485B8E}" type="datetimeFigureOut">
              <a:rPr lang="en-US" smtClean="0"/>
              <a:t>8/19/2025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E98296-1941-4031-A58D-461B3668B996}" type="slidenum">
              <a:rPr lang="en-US" smtClean="0"/>
              <a:t>‹#›</a:t>
            </a:fld>
            <a:endParaRPr lang="en-US"/>
          </a:p>
        </p:txBody>
      </p:sp>
    </p:spTree>
    <p:extLst>
      <p:ext uri="{BB962C8B-B14F-4D97-AF65-F5344CB8AC3E}">
        <p14:creationId xmlns:p14="http://schemas.microsoft.com/office/powerpoint/2010/main" val="3247301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2E98296-1941-4031-A58D-461B3668B996}" type="slidenum">
              <a:rPr lang="en-US" smtClean="0"/>
              <a:t>1</a:t>
            </a:fld>
            <a:endParaRPr lang="en-US"/>
          </a:p>
        </p:txBody>
      </p:sp>
    </p:spTree>
    <p:extLst>
      <p:ext uri="{BB962C8B-B14F-4D97-AF65-F5344CB8AC3E}">
        <p14:creationId xmlns:p14="http://schemas.microsoft.com/office/powerpoint/2010/main" val="1949761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7D7554-D10C-4E29-B8E6-BB7111FA61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34607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7D7554-D10C-4E29-B8E6-BB7111FA61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668028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2E98296-1941-4031-A58D-461B3668B996}" type="slidenum">
              <a:rPr lang="en-US" smtClean="0"/>
              <a:t>12</a:t>
            </a:fld>
            <a:endParaRPr lang="en-US"/>
          </a:p>
        </p:txBody>
      </p:sp>
    </p:spTree>
    <p:extLst>
      <p:ext uri="{BB962C8B-B14F-4D97-AF65-F5344CB8AC3E}">
        <p14:creationId xmlns:p14="http://schemas.microsoft.com/office/powerpoint/2010/main" val="25623322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7D7554-D10C-4E29-B8E6-BB7111FA61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950859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7D7554-D10C-4E29-B8E6-BB7111FA61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658089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7D7554-D10C-4E29-B8E6-BB7111FA61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065234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7D7554-D10C-4E29-B8E6-BB7111FA61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588486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7D7554-D10C-4E29-B8E6-BB7111FA61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817683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2E98296-1941-4031-A58D-461B3668B996}" type="slidenum">
              <a:rPr lang="en-US" smtClean="0"/>
              <a:t>18</a:t>
            </a:fld>
            <a:endParaRPr lang="en-US"/>
          </a:p>
        </p:txBody>
      </p:sp>
    </p:spTree>
    <p:extLst>
      <p:ext uri="{BB962C8B-B14F-4D97-AF65-F5344CB8AC3E}">
        <p14:creationId xmlns:p14="http://schemas.microsoft.com/office/powerpoint/2010/main" val="19756923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9839D4-8667-E3E4-938E-F431059927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7358077-25B0-93E9-36C7-628C97453A2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8A11903-310F-0795-3547-51CDD41E711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7148344-B9AA-E207-866F-5AF7D521A82B}"/>
              </a:ext>
            </a:extLst>
          </p:cNvPr>
          <p:cNvSpPr>
            <a:spLocks noGrp="1"/>
          </p:cNvSpPr>
          <p:nvPr>
            <p:ph type="sldNum" sz="quarter" idx="5"/>
          </p:nvPr>
        </p:nvSpPr>
        <p:spPr/>
        <p:txBody>
          <a:bodyPr/>
          <a:lstStyle/>
          <a:p>
            <a:fld id="{92E98296-1941-4031-A58D-461B3668B996}" type="slidenum">
              <a:rPr lang="en-US" smtClean="0"/>
              <a:t>19</a:t>
            </a:fld>
            <a:endParaRPr lang="en-US"/>
          </a:p>
        </p:txBody>
      </p:sp>
    </p:spTree>
    <p:extLst>
      <p:ext uri="{BB962C8B-B14F-4D97-AF65-F5344CB8AC3E}">
        <p14:creationId xmlns:p14="http://schemas.microsoft.com/office/powerpoint/2010/main" val="21287456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7D7554-D10C-4E29-B8E6-BB7111FA61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993306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D10E81-DCB3-C107-D669-45C1B60BC0C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CFE6F50-2E74-F881-EE3B-65A94394E3A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ED9B29B-D358-5E98-7E80-1823EF8E7CC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EB527CE-2080-619C-41E5-FEBF1D8AB2A7}"/>
              </a:ext>
            </a:extLst>
          </p:cNvPr>
          <p:cNvSpPr>
            <a:spLocks noGrp="1"/>
          </p:cNvSpPr>
          <p:nvPr>
            <p:ph type="sldNum" sz="quarter" idx="5"/>
          </p:nvPr>
        </p:nvSpPr>
        <p:spPr/>
        <p:txBody>
          <a:bodyPr/>
          <a:lstStyle/>
          <a:p>
            <a:fld id="{92E98296-1941-4031-A58D-461B3668B996}" type="slidenum">
              <a:rPr lang="en-US" smtClean="0"/>
              <a:t>20</a:t>
            </a:fld>
            <a:endParaRPr lang="en-US"/>
          </a:p>
        </p:txBody>
      </p:sp>
    </p:spTree>
    <p:extLst>
      <p:ext uri="{BB962C8B-B14F-4D97-AF65-F5344CB8AC3E}">
        <p14:creationId xmlns:p14="http://schemas.microsoft.com/office/powerpoint/2010/main" val="12927272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2E98296-1941-4031-A58D-461B3668B996}" type="slidenum">
              <a:rPr lang="en-US" smtClean="0"/>
              <a:t>21</a:t>
            </a:fld>
            <a:endParaRPr lang="en-US"/>
          </a:p>
        </p:txBody>
      </p:sp>
    </p:spTree>
    <p:extLst>
      <p:ext uri="{BB962C8B-B14F-4D97-AF65-F5344CB8AC3E}">
        <p14:creationId xmlns:p14="http://schemas.microsoft.com/office/powerpoint/2010/main" val="18494660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089276-8FB3-1DD2-8F16-243EC6BDDE2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4877EF-6139-C73E-6A16-96A64882AB8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81EBA65-AA98-B223-6481-AF9CDF20228D}"/>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A6137D5F-1D24-AFD1-2639-AA849749BE00}"/>
              </a:ext>
            </a:extLst>
          </p:cNvPr>
          <p:cNvSpPr>
            <a:spLocks noGrp="1"/>
          </p:cNvSpPr>
          <p:nvPr>
            <p:ph type="sldNum" sz="quarter" idx="5"/>
          </p:nvPr>
        </p:nvSpPr>
        <p:spPr/>
        <p:txBody>
          <a:bodyPr/>
          <a:lstStyle/>
          <a:p>
            <a:fld id="{92E98296-1941-4031-A58D-461B3668B996}" type="slidenum">
              <a:rPr lang="en-US" smtClean="0"/>
              <a:t>22</a:t>
            </a:fld>
            <a:endParaRPr lang="en-US"/>
          </a:p>
        </p:txBody>
      </p:sp>
    </p:spTree>
    <p:extLst>
      <p:ext uri="{BB962C8B-B14F-4D97-AF65-F5344CB8AC3E}">
        <p14:creationId xmlns:p14="http://schemas.microsoft.com/office/powerpoint/2010/main" val="26612220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7D7554-D10C-4E29-B8E6-BB7111FA61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64325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2E98296-1941-4031-A58D-461B3668B996}" type="slidenum">
              <a:rPr lang="en-US" smtClean="0"/>
              <a:t>4</a:t>
            </a:fld>
            <a:endParaRPr lang="en-US"/>
          </a:p>
        </p:txBody>
      </p:sp>
    </p:spTree>
    <p:extLst>
      <p:ext uri="{BB962C8B-B14F-4D97-AF65-F5344CB8AC3E}">
        <p14:creationId xmlns:p14="http://schemas.microsoft.com/office/powerpoint/2010/main" val="14972517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7D7554-D10C-4E29-B8E6-BB7111FA61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566072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7D7554-D10C-4E29-B8E6-BB7111FA61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705026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7D7554-D10C-4E29-B8E6-BB7111FA61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73618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A1B62A-6572-3BDD-5DD8-9DFFB4647D1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70ED8D5-63DC-3A2F-3452-0E6C0F28A72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3084CED-C58D-D4A8-D629-DF8982A30E78}"/>
              </a:ext>
            </a:extLst>
          </p:cNvPr>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4FF30462-849D-067B-2AAC-0A09B790BD9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7D7554-D10C-4E29-B8E6-BB7111FA61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099483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7D7554-D10C-4E29-B8E6-BB7111FA614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457682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65C9C5B-BBA9-42AB-806E-92FC22E19CBA}"/>
              </a:ext>
            </a:extLst>
          </p:cNvPr>
          <p:cNvSpPr/>
          <p:nvPr userDrawn="1"/>
        </p:nvSpPr>
        <p:spPr>
          <a:xfrm>
            <a:off x="-1" y="0"/>
            <a:ext cx="903746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Picture Placeholder 10">
            <a:extLst>
              <a:ext uri="{FF2B5EF4-FFF2-40B4-BE49-F238E27FC236}">
                <a16:creationId xmlns:a16="http://schemas.microsoft.com/office/drawing/2014/main" id="{AF30CF48-DD5D-4C81-BA7E-470DCBA61E62}"/>
              </a:ext>
            </a:extLst>
          </p:cNvPr>
          <p:cNvSpPr>
            <a:spLocks noGrp="1"/>
          </p:cNvSpPr>
          <p:nvPr>
            <p:ph type="pic" sz="quarter" idx="10" hasCustomPrompt="1"/>
          </p:nvPr>
        </p:nvSpPr>
        <p:spPr>
          <a:xfrm>
            <a:off x="2476500" y="622103"/>
            <a:ext cx="9715500" cy="3720928"/>
          </a:xfrm>
          <a:prstGeom prst="rect">
            <a:avLst/>
          </a:prstGeom>
        </p:spPr>
        <p:txBody>
          <a:bodyPr/>
          <a:lstStyle>
            <a:lvl1pPr marL="0" indent="0" algn="ctr">
              <a:buNone/>
              <a:defRPr/>
            </a:lvl1pPr>
          </a:lstStyle>
          <a:p>
            <a:r>
              <a:rPr lang="en-US" dirty="0"/>
              <a:t>Click to add photo</a:t>
            </a:r>
          </a:p>
        </p:txBody>
      </p:sp>
      <p:cxnSp>
        <p:nvCxnSpPr>
          <p:cNvPr id="15" name="Straight Connector 14">
            <a:extLst>
              <a:ext uri="{FF2B5EF4-FFF2-40B4-BE49-F238E27FC236}">
                <a16:creationId xmlns:a16="http://schemas.microsoft.com/office/drawing/2014/main" id="{E7E08E4E-686B-490D-8EA1-DDC9F1BC7C24}"/>
              </a:ext>
            </a:extLst>
          </p:cNvPr>
          <p:cNvCxnSpPr>
            <a:cxnSpLocks/>
          </p:cNvCxnSpPr>
          <p:nvPr userDrawn="1"/>
        </p:nvCxnSpPr>
        <p:spPr>
          <a:xfrm>
            <a:off x="739466" y="0"/>
            <a:ext cx="0" cy="6187736"/>
          </a:xfrm>
          <a:prstGeom prst="line">
            <a:avLst/>
          </a:prstGeom>
          <a:ln w="19050">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20" name="Text Placeholder 12">
            <a:extLst>
              <a:ext uri="{FF2B5EF4-FFF2-40B4-BE49-F238E27FC236}">
                <a16:creationId xmlns:a16="http://schemas.microsoft.com/office/drawing/2014/main" id="{C78B2B3F-3573-4632-872A-ADB36AF4125A}"/>
              </a:ext>
            </a:extLst>
          </p:cNvPr>
          <p:cNvSpPr>
            <a:spLocks noGrp="1"/>
          </p:cNvSpPr>
          <p:nvPr>
            <p:ph type="body" sz="quarter" idx="12" hasCustomPrompt="1"/>
          </p:nvPr>
        </p:nvSpPr>
        <p:spPr>
          <a:xfrm>
            <a:off x="6359337" y="5779363"/>
            <a:ext cx="2459114" cy="685430"/>
          </a:xfrm>
          <a:prstGeom prst="rect">
            <a:avLst/>
          </a:prstGeom>
        </p:spPr>
        <p:txBody>
          <a:bodyPr anchor="ctr"/>
          <a:lstStyle>
            <a:lvl1pPr marL="0" indent="0" algn="r">
              <a:lnSpc>
                <a:spcPct val="80000"/>
              </a:lnSpc>
              <a:spcBef>
                <a:spcPts val="0"/>
              </a:spcBef>
              <a:buNone/>
              <a:defRPr sz="1800" spc="100" baseline="0">
                <a:solidFill>
                  <a:schemeClr val="accent5">
                    <a:lumMod val="20000"/>
                    <a:lumOff val="80000"/>
                  </a:schemeClr>
                </a:solidFill>
                <a:latin typeface="+mn-lt"/>
              </a:defRPr>
            </a:lvl1pPr>
          </a:lstStyle>
          <a:p>
            <a:pPr lvl="0"/>
            <a:r>
              <a:rPr lang="en-US"/>
              <a:t>Click to add name</a:t>
            </a:r>
          </a:p>
        </p:txBody>
      </p:sp>
      <p:sp>
        <p:nvSpPr>
          <p:cNvPr id="12" name="Text Placeholder 12">
            <a:extLst>
              <a:ext uri="{FF2B5EF4-FFF2-40B4-BE49-F238E27FC236}">
                <a16:creationId xmlns:a16="http://schemas.microsoft.com/office/drawing/2014/main" id="{6FF5EE2F-D68A-4C3C-A342-4C0CE6CE20CB}"/>
              </a:ext>
            </a:extLst>
          </p:cNvPr>
          <p:cNvSpPr>
            <a:spLocks noGrp="1"/>
          </p:cNvSpPr>
          <p:nvPr>
            <p:ph type="body" sz="quarter" idx="13" hasCustomPrompt="1"/>
          </p:nvPr>
        </p:nvSpPr>
        <p:spPr>
          <a:xfrm>
            <a:off x="9299663" y="5791178"/>
            <a:ext cx="2459114" cy="685429"/>
          </a:xfrm>
          <a:prstGeom prst="rect">
            <a:avLst/>
          </a:prstGeom>
        </p:spPr>
        <p:txBody>
          <a:bodyPr anchor="ctr"/>
          <a:lstStyle>
            <a:lvl1pPr marL="0" indent="0">
              <a:lnSpc>
                <a:spcPct val="80000"/>
              </a:lnSpc>
              <a:spcBef>
                <a:spcPts val="0"/>
              </a:spcBef>
              <a:buNone/>
              <a:defRPr sz="1600" cap="all" spc="100" baseline="0">
                <a:solidFill>
                  <a:schemeClr val="accent1"/>
                </a:solidFill>
                <a:latin typeface="+mn-lt"/>
              </a:defRPr>
            </a:lvl1pPr>
          </a:lstStyle>
          <a:p>
            <a:pPr lvl="0"/>
            <a:r>
              <a:rPr lang="en-US"/>
              <a:t>Click to add date</a:t>
            </a:r>
          </a:p>
        </p:txBody>
      </p:sp>
      <p:sp>
        <p:nvSpPr>
          <p:cNvPr id="2" name="Title 1">
            <a:extLst>
              <a:ext uri="{FF2B5EF4-FFF2-40B4-BE49-F238E27FC236}">
                <a16:creationId xmlns:a16="http://schemas.microsoft.com/office/drawing/2014/main" id="{D52DB723-8435-4F35-BF55-AFB7DC8FD4C3}"/>
              </a:ext>
            </a:extLst>
          </p:cNvPr>
          <p:cNvSpPr>
            <a:spLocks noGrp="1"/>
          </p:cNvSpPr>
          <p:nvPr>
            <p:ph type="title" hasCustomPrompt="1"/>
          </p:nvPr>
        </p:nvSpPr>
        <p:spPr>
          <a:xfrm>
            <a:off x="995205" y="4965134"/>
            <a:ext cx="4333088" cy="1596004"/>
          </a:xfrm>
          <a:prstGeom prst="rect">
            <a:avLst/>
          </a:prstGeom>
        </p:spPr>
        <p:txBody>
          <a:bodyPr anchor="ctr"/>
          <a:lstStyle>
            <a:lvl1pPr>
              <a:lnSpc>
                <a:spcPct val="80000"/>
              </a:lnSpc>
              <a:defRPr sz="5000" spc="100" baseline="0">
                <a:solidFill>
                  <a:schemeClr val="accent5">
                    <a:lumMod val="20000"/>
                    <a:lumOff val="80000"/>
                  </a:schemeClr>
                </a:solidFill>
              </a:defRPr>
            </a:lvl1pPr>
          </a:lstStyle>
          <a:p>
            <a:r>
              <a:rPr lang="en-US" dirty="0"/>
              <a:t>Click to add title</a:t>
            </a:r>
          </a:p>
        </p:txBody>
      </p:sp>
    </p:spTree>
    <p:extLst>
      <p:ext uri="{BB962C8B-B14F-4D97-AF65-F5344CB8AC3E}">
        <p14:creationId xmlns:p14="http://schemas.microsoft.com/office/powerpoint/2010/main" val="34353527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ing Contoso to the Competition​">
    <p:spTree>
      <p:nvGrpSpPr>
        <p:cNvPr id="1" name=""/>
        <p:cNvGrpSpPr/>
        <p:nvPr/>
      </p:nvGrpSpPr>
      <p:grpSpPr>
        <a:xfrm>
          <a:off x="0" y="0"/>
          <a:ext cx="0" cy="0"/>
          <a:chOff x="0" y="0"/>
          <a:chExt cx="0" cy="0"/>
        </a:xfrm>
      </p:grpSpPr>
      <p:sp>
        <p:nvSpPr>
          <p:cNvPr id="12" name="Picture Placeholder 10">
            <a:extLst>
              <a:ext uri="{FF2B5EF4-FFF2-40B4-BE49-F238E27FC236}">
                <a16:creationId xmlns:a16="http://schemas.microsoft.com/office/drawing/2014/main" id="{995D6E1F-61DD-45C8-BD0F-87774F3858F1}"/>
              </a:ext>
            </a:extLst>
          </p:cNvPr>
          <p:cNvSpPr>
            <a:spLocks noGrp="1"/>
          </p:cNvSpPr>
          <p:nvPr>
            <p:ph type="pic" sz="quarter" idx="17" hasCustomPrompt="1"/>
          </p:nvPr>
        </p:nvSpPr>
        <p:spPr>
          <a:xfrm>
            <a:off x="0" y="0"/>
            <a:ext cx="12192000" cy="6858000"/>
          </a:xfrm>
          <a:prstGeom prst="rect">
            <a:avLst/>
          </a:prstGeom>
        </p:spPr>
        <p:txBody>
          <a:bodyPr/>
          <a:lstStyle>
            <a:lvl1pPr marL="0" indent="0" algn="ctr">
              <a:buNone/>
              <a:defRPr/>
            </a:lvl1pPr>
          </a:lstStyle>
          <a:p>
            <a:r>
              <a:rPr lang="en-US" dirty="0"/>
              <a:t>Click to add photo</a:t>
            </a:r>
          </a:p>
        </p:txBody>
      </p:sp>
      <p:sp>
        <p:nvSpPr>
          <p:cNvPr id="4" name="Date Placeholder 3">
            <a:extLst>
              <a:ext uri="{FF2B5EF4-FFF2-40B4-BE49-F238E27FC236}">
                <a16:creationId xmlns:a16="http://schemas.microsoft.com/office/drawing/2014/main" id="{2A3F1E30-78A1-4D04-868B-2FF65A0CDB7B}"/>
              </a:ext>
            </a:extLst>
          </p:cNvPr>
          <p:cNvSpPr>
            <a:spLocks noGrp="1"/>
          </p:cNvSpPr>
          <p:nvPr>
            <p:ph type="dt" sz="half" idx="10"/>
          </p:nvPr>
        </p:nvSpPr>
        <p:spPr/>
        <p:txBody>
          <a:bodyPr/>
          <a:lstStyle/>
          <a:p>
            <a:r>
              <a:rPr lang="en-US" dirty="0"/>
              <a:t>8/05/20XX</a:t>
            </a:r>
          </a:p>
        </p:txBody>
      </p:sp>
      <p:sp>
        <p:nvSpPr>
          <p:cNvPr id="6" name="Slide Number Placeholder 5">
            <a:extLst>
              <a:ext uri="{FF2B5EF4-FFF2-40B4-BE49-F238E27FC236}">
                <a16:creationId xmlns:a16="http://schemas.microsoft.com/office/drawing/2014/main" id="{0A92EE5A-2D26-4A38-BF97-6266BFC42526}"/>
              </a:ext>
            </a:extLst>
          </p:cNvPr>
          <p:cNvSpPr>
            <a:spLocks noGrp="1"/>
          </p:cNvSpPr>
          <p:nvPr>
            <p:ph type="sldNum" sz="quarter" idx="12"/>
          </p:nvPr>
        </p:nvSpPr>
        <p:spPr/>
        <p:txBody>
          <a:bodyPr/>
          <a:lstStyle/>
          <a:p>
            <a:fld id="{18D65601-5AE2-46FC-B138-694DDD2B510D}" type="slidenum">
              <a:rPr lang="en-US" smtClean="0"/>
              <a:t>‹#›</a:t>
            </a:fld>
            <a:endParaRPr lang="en-US" dirty="0"/>
          </a:p>
        </p:txBody>
      </p:sp>
      <p:sp>
        <p:nvSpPr>
          <p:cNvPr id="11" name="Content Placeholder 15">
            <a:extLst>
              <a:ext uri="{FF2B5EF4-FFF2-40B4-BE49-F238E27FC236}">
                <a16:creationId xmlns:a16="http://schemas.microsoft.com/office/drawing/2014/main" id="{716CE84D-B2FA-4712-9112-9A6349EE051E}"/>
              </a:ext>
            </a:extLst>
          </p:cNvPr>
          <p:cNvSpPr>
            <a:spLocks noGrp="1"/>
          </p:cNvSpPr>
          <p:nvPr>
            <p:ph sz="quarter" idx="16" hasCustomPrompt="1"/>
          </p:nvPr>
        </p:nvSpPr>
        <p:spPr>
          <a:xfrm>
            <a:off x="1008686" y="2921932"/>
            <a:ext cx="4114800" cy="1268810"/>
          </a:xfrm>
          <a:prstGeom prst="rect">
            <a:avLst/>
          </a:prstGeom>
        </p:spPr>
        <p:txBody>
          <a:bodyPr/>
          <a:lstStyle>
            <a:lvl1pPr marL="0" indent="0">
              <a:lnSpc>
                <a:spcPct val="150000"/>
              </a:lnSpc>
              <a:spcBef>
                <a:spcPts val="0"/>
              </a:spcBef>
              <a:spcAft>
                <a:spcPts val="1200"/>
              </a:spcAft>
              <a:buNone/>
              <a:defRPr sz="1400" spc="100" baseline="0">
                <a:solidFill>
                  <a:schemeClr val="accent1"/>
                </a:solidFill>
              </a:defRPr>
            </a:lvl1pPr>
          </a:lstStyle>
          <a:p>
            <a:pPr lvl="0"/>
            <a:r>
              <a:rPr lang="en-US"/>
              <a:t>Click to add text</a:t>
            </a:r>
          </a:p>
        </p:txBody>
      </p:sp>
      <p:sp>
        <p:nvSpPr>
          <p:cNvPr id="13" name="Content Placeholder 15">
            <a:extLst>
              <a:ext uri="{FF2B5EF4-FFF2-40B4-BE49-F238E27FC236}">
                <a16:creationId xmlns:a16="http://schemas.microsoft.com/office/drawing/2014/main" id="{5EB29FAF-F8EE-4156-8E07-E14DFBABA091}"/>
              </a:ext>
            </a:extLst>
          </p:cNvPr>
          <p:cNvSpPr>
            <a:spLocks noGrp="1"/>
          </p:cNvSpPr>
          <p:nvPr>
            <p:ph sz="quarter" idx="18" hasCustomPrompt="1"/>
          </p:nvPr>
        </p:nvSpPr>
        <p:spPr>
          <a:xfrm>
            <a:off x="1008686" y="4327267"/>
            <a:ext cx="4114800" cy="1268810"/>
          </a:xfrm>
          <a:prstGeom prst="rect">
            <a:avLst/>
          </a:prstGeom>
        </p:spPr>
        <p:txBody>
          <a:bodyPr/>
          <a:lstStyle>
            <a:lvl1pPr marL="0" indent="0">
              <a:lnSpc>
                <a:spcPct val="150000"/>
              </a:lnSpc>
              <a:spcBef>
                <a:spcPts val="0"/>
              </a:spcBef>
              <a:spcAft>
                <a:spcPts val="1200"/>
              </a:spcAft>
              <a:buNone/>
              <a:defRPr sz="1400" spc="100" baseline="0">
                <a:solidFill>
                  <a:schemeClr val="accent1"/>
                </a:solidFill>
              </a:defRPr>
            </a:lvl1pPr>
          </a:lstStyle>
          <a:p>
            <a:pPr lvl="0"/>
            <a:r>
              <a:rPr lang="en-US"/>
              <a:t>Click to add text</a:t>
            </a:r>
          </a:p>
        </p:txBody>
      </p:sp>
      <p:sp>
        <p:nvSpPr>
          <p:cNvPr id="2" name="Title 1">
            <a:extLst>
              <a:ext uri="{FF2B5EF4-FFF2-40B4-BE49-F238E27FC236}">
                <a16:creationId xmlns:a16="http://schemas.microsoft.com/office/drawing/2014/main" id="{DFC5BC42-EC33-40D4-8189-69F1D23ADE04}"/>
              </a:ext>
            </a:extLst>
          </p:cNvPr>
          <p:cNvSpPr>
            <a:spLocks noGrp="1"/>
          </p:cNvSpPr>
          <p:nvPr>
            <p:ph type="title"/>
          </p:nvPr>
        </p:nvSpPr>
        <p:spPr>
          <a:xfrm>
            <a:off x="1008686" y="1516597"/>
            <a:ext cx="3980182" cy="1268810"/>
          </a:xfrm>
          <a:prstGeom prst="rect">
            <a:avLst/>
          </a:prstGeom>
        </p:spPr>
        <p:txBody>
          <a:bodyPr anchor="ctr"/>
          <a:lstStyle>
            <a:lvl1pPr>
              <a:lnSpc>
                <a:spcPct val="125000"/>
              </a:lnSpc>
              <a:defRPr lang="en-US" sz="2400" spc="100" baseline="0">
                <a:solidFill>
                  <a:schemeClr val="accent1"/>
                </a:solidFill>
                <a:ea typeface="+mn-ea"/>
                <a:cs typeface="+mn-cs"/>
              </a:defRPr>
            </a:lvl1pPr>
          </a:lstStyle>
          <a:p>
            <a:pPr marL="0" lvl="0" indent="0">
              <a:lnSpc>
                <a:spcPct val="125000"/>
              </a:lnSpc>
              <a:spcBef>
                <a:spcPts val="0"/>
              </a:spcBef>
              <a:buFont typeface="Arial" panose="020B0604020202020204" pitchFamily="34" charset="0"/>
            </a:pPr>
            <a:r>
              <a:rPr lang="en-US"/>
              <a:t>Click to edit Master title style</a:t>
            </a:r>
            <a:endParaRPr lang="en-US" dirty="0"/>
          </a:p>
        </p:txBody>
      </p:sp>
    </p:spTree>
    <p:extLst>
      <p:ext uri="{BB962C8B-B14F-4D97-AF65-F5344CB8AC3E}">
        <p14:creationId xmlns:p14="http://schemas.microsoft.com/office/powerpoint/2010/main" val="19108093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istory">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70415A3-6E46-4BC3-B867-3A6A61D0F55F}"/>
              </a:ext>
            </a:extLst>
          </p:cNvPr>
          <p:cNvSpPr>
            <a:spLocks noGrp="1"/>
          </p:cNvSpPr>
          <p:nvPr>
            <p:ph type="dt" sz="half" idx="10"/>
          </p:nvPr>
        </p:nvSpPr>
        <p:spPr/>
        <p:txBody>
          <a:bodyPr/>
          <a:lstStyle/>
          <a:p>
            <a:r>
              <a:rPr lang="en-US" dirty="0"/>
              <a:t>8/05/20XX</a:t>
            </a:r>
          </a:p>
        </p:txBody>
      </p:sp>
      <p:sp>
        <p:nvSpPr>
          <p:cNvPr id="5" name="Footer Placeholder 4">
            <a:extLst>
              <a:ext uri="{FF2B5EF4-FFF2-40B4-BE49-F238E27FC236}">
                <a16:creationId xmlns:a16="http://schemas.microsoft.com/office/drawing/2014/main" id="{CC1ADF53-2713-40AC-9CC8-AA83770C91C4}"/>
              </a:ext>
            </a:extLst>
          </p:cNvPr>
          <p:cNvSpPr>
            <a:spLocks noGrp="1"/>
          </p:cNvSpPr>
          <p:nvPr>
            <p:ph type="ftr" sz="quarter" idx="11"/>
          </p:nvPr>
        </p:nvSpPr>
        <p:spPr/>
        <p:txBody>
          <a:bodyPr/>
          <a:lstStyle/>
          <a:p>
            <a:r>
              <a:rPr lang="en-US" dirty="0"/>
              <a:t>Conference Presentation</a:t>
            </a:r>
          </a:p>
        </p:txBody>
      </p:sp>
      <p:sp>
        <p:nvSpPr>
          <p:cNvPr id="6" name="Slide Number Placeholder 5">
            <a:extLst>
              <a:ext uri="{FF2B5EF4-FFF2-40B4-BE49-F238E27FC236}">
                <a16:creationId xmlns:a16="http://schemas.microsoft.com/office/drawing/2014/main" id="{1BD08A84-ADB1-42C6-A7B1-E5C5A728B9AE}"/>
              </a:ext>
            </a:extLst>
          </p:cNvPr>
          <p:cNvSpPr>
            <a:spLocks noGrp="1"/>
          </p:cNvSpPr>
          <p:nvPr>
            <p:ph type="sldNum" sz="quarter" idx="12"/>
          </p:nvPr>
        </p:nvSpPr>
        <p:spPr/>
        <p:txBody>
          <a:bodyPr/>
          <a:lstStyle/>
          <a:p>
            <a:fld id="{18D65601-5AE2-46FC-B138-694DDD2B510D}" type="slidenum">
              <a:rPr lang="en-US" smtClean="0"/>
              <a:t>‹#›</a:t>
            </a:fld>
            <a:endParaRPr lang="en-US" dirty="0"/>
          </a:p>
        </p:txBody>
      </p:sp>
      <p:sp>
        <p:nvSpPr>
          <p:cNvPr id="15" name="Text Placeholder 14">
            <a:extLst>
              <a:ext uri="{FF2B5EF4-FFF2-40B4-BE49-F238E27FC236}">
                <a16:creationId xmlns:a16="http://schemas.microsoft.com/office/drawing/2014/main" id="{09C0924B-E154-4A9E-830A-0CED0F96BA6D}"/>
              </a:ext>
            </a:extLst>
          </p:cNvPr>
          <p:cNvSpPr>
            <a:spLocks noGrp="1"/>
          </p:cNvSpPr>
          <p:nvPr>
            <p:ph type="body" sz="quarter" idx="17" hasCustomPrompt="1"/>
          </p:nvPr>
        </p:nvSpPr>
        <p:spPr>
          <a:xfrm>
            <a:off x="1712346" y="3093970"/>
            <a:ext cx="495300" cy="652276"/>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16" name="Text Placeholder 14">
            <a:extLst>
              <a:ext uri="{FF2B5EF4-FFF2-40B4-BE49-F238E27FC236}">
                <a16:creationId xmlns:a16="http://schemas.microsoft.com/office/drawing/2014/main" id="{09FC371A-791E-4A18-A05F-62DAAB144FE0}"/>
              </a:ext>
            </a:extLst>
          </p:cNvPr>
          <p:cNvSpPr>
            <a:spLocks noGrp="1"/>
          </p:cNvSpPr>
          <p:nvPr>
            <p:ph type="body" sz="quarter" idx="18" hasCustomPrompt="1"/>
          </p:nvPr>
        </p:nvSpPr>
        <p:spPr>
          <a:xfrm>
            <a:off x="2501761" y="3093970"/>
            <a:ext cx="495300" cy="652276"/>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17" name="Text Placeholder 14">
            <a:extLst>
              <a:ext uri="{FF2B5EF4-FFF2-40B4-BE49-F238E27FC236}">
                <a16:creationId xmlns:a16="http://schemas.microsoft.com/office/drawing/2014/main" id="{7370EA53-C218-4777-8992-DFE61FD94A52}"/>
              </a:ext>
            </a:extLst>
          </p:cNvPr>
          <p:cNvSpPr>
            <a:spLocks noGrp="1"/>
          </p:cNvSpPr>
          <p:nvPr>
            <p:ph type="body" sz="quarter" idx="19" hasCustomPrompt="1"/>
          </p:nvPr>
        </p:nvSpPr>
        <p:spPr>
          <a:xfrm>
            <a:off x="3291176" y="3093970"/>
            <a:ext cx="495300" cy="652276"/>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18" name="Text Placeholder 14">
            <a:extLst>
              <a:ext uri="{FF2B5EF4-FFF2-40B4-BE49-F238E27FC236}">
                <a16:creationId xmlns:a16="http://schemas.microsoft.com/office/drawing/2014/main" id="{52263598-CA5C-4D32-8005-69A3003C53F0}"/>
              </a:ext>
            </a:extLst>
          </p:cNvPr>
          <p:cNvSpPr>
            <a:spLocks noGrp="1"/>
          </p:cNvSpPr>
          <p:nvPr>
            <p:ph type="body" sz="quarter" idx="20" hasCustomPrompt="1"/>
          </p:nvPr>
        </p:nvSpPr>
        <p:spPr>
          <a:xfrm>
            <a:off x="4080591" y="3093970"/>
            <a:ext cx="495300" cy="652276"/>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19" name="Text Placeholder 14">
            <a:extLst>
              <a:ext uri="{FF2B5EF4-FFF2-40B4-BE49-F238E27FC236}">
                <a16:creationId xmlns:a16="http://schemas.microsoft.com/office/drawing/2014/main" id="{04255F76-4757-4D5C-80D7-A3307CEBC13D}"/>
              </a:ext>
            </a:extLst>
          </p:cNvPr>
          <p:cNvSpPr>
            <a:spLocks noGrp="1"/>
          </p:cNvSpPr>
          <p:nvPr>
            <p:ph type="body" sz="quarter" idx="21" hasCustomPrompt="1"/>
          </p:nvPr>
        </p:nvSpPr>
        <p:spPr>
          <a:xfrm>
            <a:off x="4810807" y="3093970"/>
            <a:ext cx="615310" cy="652276"/>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20" name="Text Placeholder 14">
            <a:extLst>
              <a:ext uri="{FF2B5EF4-FFF2-40B4-BE49-F238E27FC236}">
                <a16:creationId xmlns:a16="http://schemas.microsoft.com/office/drawing/2014/main" id="{6948AE7E-55CC-4F22-9239-099E8E8EF216}"/>
              </a:ext>
            </a:extLst>
          </p:cNvPr>
          <p:cNvSpPr>
            <a:spLocks noGrp="1"/>
          </p:cNvSpPr>
          <p:nvPr>
            <p:ph type="body" sz="quarter" idx="22" hasCustomPrompt="1"/>
          </p:nvPr>
        </p:nvSpPr>
        <p:spPr>
          <a:xfrm>
            <a:off x="5659421" y="3093970"/>
            <a:ext cx="495300" cy="652276"/>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21" name="Text Placeholder 14">
            <a:extLst>
              <a:ext uri="{FF2B5EF4-FFF2-40B4-BE49-F238E27FC236}">
                <a16:creationId xmlns:a16="http://schemas.microsoft.com/office/drawing/2014/main" id="{D91E6446-232F-4870-8335-C708DDB3E7B0}"/>
              </a:ext>
            </a:extLst>
          </p:cNvPr>
          <p:cNvSpPr>
            <a:spLocks noGrp="1"/>
          </p:cNvSpPr>
          <p:nvPr>
            <p:ph type="body" sz="quarter" idx="23" hasCustomPrompt="1"/>
          </p:nvPr>
        </p:nvSpPr>
        <p:spPr>
          <a:xfrm>
            <a:off x="6448836" y="3093970"/>
            <a:ext cx="495300" cy="652276"/>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22" name="Text Placeholder 14">
            <a:extLst>
              <a:ext uri="{FF2B5EF4-FFF2-40B4-BE49-F238E27FC236}">
                <a16:creationId xmlns:a16="http://schemas.microsoft.com/office/drawing/2014/main" id="{6A3A8254-B2DC-4C36-8E81-397E7CB3EC04}"/>
              </a:ext>
            </a:extLst>
          </p:cNvPr>
          <p:cNvSpPr>
            <a:spLocks noGrp="1"/>
          </p:cNvSpPr>
          <p:nvPr>
            <p:ph type="body" sz="quarter" idx="24" hasCustomPrompt="1"/>
          </p:nvPr>
        </p:nvSpPr>
        <p:spPr>
          <a:xfrm>
            <a:off x="7238251" y="3093970"/>
            <a:ext cx="495300" cy="652276"/>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23" name="Text Placeholder 14">
            <a:extLst>
              <a:ext uri="{FF2B5EF4-FFF2-40B4-BE49-F238E27FC236}">
                <a16:creationId xmlns:a16="http://schemas.microsoft.com/office/drawing/2014/main" id="{048C7215-4A75-4BF9-96EC-BEA9AA1239CC}"/>
              </a:ext>
            </a:extLst>
          </p:cNvPr>
          <p:cNvSpPr>
            <a:spLocks noGrp="1"/>
          </p:cNvSpPr>
          <p:nvPr>
            <p:ph type="body" sz="quarter" idx="25" hasCustomPrompt="1"/>
          </p:nvPr>
        </p:nvSpPr>
        <p:spPr>
          <a:xfrm>
            <a:off x="8027666" y="3093970"/>
            <a:ext cx="495300" cy="652276"/>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24" name="Text Placeholder 14">
            <a:extLst>
              <a:ext uri="{FF2B5EF4-FFF2-40B4-BE49-F238E27FC236}">
                <a16:creationId xmlns:a16="http://schemas.microsoft.com/office/drawing/2014/main" id="{C2FA34D0-4280-4201-9E40-5FE0D81D7DCC}"/>
              </a:ext>
            </a:extLst>
          </p:cNvPr>
          <p:cNvSpPr>
            <a:spLocks noGrp="1"/>
          </p:cNvSpPr>
          <p:nvPr>
            <p:ph type="body" sz="quarter" idx="26" hasCustomPrompt="1"/>
          </p:nvPr>
        </p:nvSpPr>
        <p:spPr>
          <a:xfrm>
            <a:off x="8817081" y="3093970"/>
            <a:ext cx="495300" cy="652276"/>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25" name="Text Placeholder 14">
            <a:extLst>
              <a:ext uri="{FF2B5EF4-FFF2-40B4-BE49-F238E27FC236}">
                <a16:creationId xmlns:a16="http://schemas.microsoft.com/office/drawing/2014/main" id="{BD0D6DFA-0AE8-42A3-ADA8-785B98B99E41}"/>
              </a:ext>
            </a:extLst>
          </p:cNvPr>
          <p:cNvSpPr>
            <a:spLocks noGrp="1"/>
          </p:cNvSpPr>
          <p:nvPr>
            <p:ph type="body" sz="quarter" idx="27" hasCustomPrompt="1"/>
          </p:nvPr>
        </p:nvSpPr>
        <p:spPr>
          <a:xfrm>
            <a:off x="9606496" y="3093970"/>
            <a:ext cx="495300" cy="652276"/>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26" name="Text Placeholder 14">
            <a:extLst>
              <a:ext uri="{FF2B5EF4-FFF2-40B4-BE49-F238E27FC236}">
                <a16:creationId xmlns:a16="http://schemas.microsoft.com/office/drawing/2014/main" id="{7E475D18-842D-4508-9049-99A36DA3895D}"/>
              </a:ext>
            </a:extLst>
          </p:cNvPr>
          <p:cNvSpPr>
            <a:spLocks noGrp="1"/>
          </p:cNvSpPr>
          <p:nvPr>
            <p:ph type="body" sz="quarter" idx="28" hasCustomPrompt="1"/>
          </p:nvPr>
        </p:nvSpPr>
        <p:spPr>
          <a:xfrm>
            <a:off x="10395907" y="3093970"/>
            <a:ext cx="495300" cy="652276"/>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27" name="Text Placeholder 14">
            <a:extLst>
              <a:ext uri="{FF2B5EF4-FFF2-40B4-BE49-F238E27FC236}">
                <a16:creationId xmlns:a16="http://schemas.microsoft.com/office/drawing/2014/main" id="{F7A2B249-C1B4-4F5F-9C74-B3763CCFC8D5}"/>
              </a:ext>
            </a:extLst>
          </p:cNvPr>
          <p:cNvSpPr>
            <a:spLocks noGrp="1"/>
          </p:cNvSpPr>
          <p:nvPr>
            <p:ph type="body" sz="quarter" idx="29" hasCustomPrompt="1"/>
          </p:nvPr>
        </p:nvSpPr>
        <p:spPr>
          <a:xfrm>
            <a:off x="1712346" y="4795797"/>
            <a:ext cx="495300" cy="652272"/>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28" name="Text Placeholder 14">
            <a:extLst>
              <a:ext uri="{FF2B5EF4-FFF2-40B4-BE49-F238E27FC236}">
                <a16:creationId xmlns:a16="http://schemas.microsoft.com/office/drawing/2014/main" id="{64240E02-7397-4BFB-923B-4E4A96C7C81B}"/>
              </a:ext>
            </a:extLst>
          </p:cNvPr>
          <p:cNvSpPr>
            <a:spLocks noGrp="1"/>
          </p:cNvSpPr>
          <p:nvPr>
            <p:ph type="body" sz="quarter" idx="30" hasCustomPrompt="1"/>
          </p:nvPr>
        </p:nvSpPr>
        <p:spPr>
          <a:xfrm>
            <a:off x="2501761" y="4795797"/>
            <a:ext cx="495300" cy="652272"/>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29" name="Text Placeholder 14">
            <a:extLst>
              <a:ext uri="{FF2B5EF4-FFF2-40B4-BE49-F238E27FC236}">
                <a16:creationId xmlns:a16="http://schemas.microsoft.com/office/drawing/2014/main" id="{41400094-84D6-4303-BA4B-0E0D1FF018E1}"/>
              </a:ext>
            </a:extLst>
          </p:cNvPr>
          <p:cNvSpPr>
            <a:spLocks noGrp="1"/>
          </p:cNvSpPr>
          <p:nvPr>
            <p:ph type="body" sz="quarter" idx="31" hasCustomPrompt="1"/>
          </p:nvPr>
        </p:nvSpPr>
        <p:spPr>
          <a:xfrm>
            <a:off x="3291176" y="4795797"/>
            <a:ext cx="495300" cy="652272"/>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30" name="Text Placeholder 14">
            <a:extLst>
              <a:ext uri="{FF2B5EF4-FFF2-40B4-BE49-F238E27FC236}">
                <a16:creationId xmlns:a16="http://schemas.microsoft.com/office/drawing/2014/main" id="{AAF6E8A4-DDDD-49A1-B1C9-3574B58A83D0}"/>
              </a:ext>
            </a:extLst>
          </p:cNvPr>
          <p:cNvSpPr>
            <a:spLocks noGrp="1"/>
          </p:cNvSpPr>
          <p:nvPr>
            <p:ph type="body" sz="quarter" idx="32" hasCustomPrompt="1"/>
          </p:nvPr>
        </p:nvSpPr>
        <p:spPr>
          <a:xfrm>
            <a:off x="4080591" y="4795797"/>
            <a:ext cx="495300" cy="652272"/>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31" name="Text Placeholder 14">
            <a:extLst>
              <a:ext uri="{FF2B5EF4-FFF2-40B4-BE49-F238E27FC236}">
                <a16:creationId xmlns:a16="http://schemas.microsoft.com/office/drawing/2014/main" id="{D9AB8D6A-C296-4468-9A7D-7F46B36429A0}"/>
              </a:ext>
            </a:extLst>
          </p:cNvPr>
          <p:cNvSpPr>
            <a:spLocks noGrp="1"/>
          </p:cNvSpPr>
          <p:nvPr>
            <p:ph type="body" sz="quarter" idx="33" hasCustomPrompt="1"/>
          </p:nvPr>
        </p:nvSpPr>
        <p:spPr>
          <a:xfrm>
            <a:off x="4810807" y="4795797"/>
            <a:ext cx="615310" cy="652272"/>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32" name="Text Placeholder 14">
            <a:extLst>
              <a:ext uri="{FF2B5EF4-FFF2-40B4-BE49-F238E27FC236}">
                <a16:creationId xmlns:a16="http://schemas.microsoft.com/office/drawing/2014/main" id="{D17C8109-2F1A-4248-BE14-FE5D4AE1E356}"/>
              </a:ext>
            </a:extLst>
          </p:cNvPr>
          <p:cNvSpPr>
            <a:spLocks noGrp="1"/>
          </p:cNvSpPr>
          <p:nvPr>
            <p:ph type="body" sz="quarter" idx="34" hasCustomPrompt="1"/>
          </p:nvPr>
        </p:nvSpPr>
        <p:spPr>
          <a:xfrm>
            <a:off x="5659421" y="4795797"/>
            <a:ext cx="495300" cy="652272"/>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33" name="Text Placeholder 14">
            <a:extLst>
              <a:ext uri="{FF2B5EF4-FFF2-40B4-BE49-F238E27FC236}">
                <a16:creationId xmlns:a16="http://schemas.microsoft.com/office/drawing/2014/main" id="{5735C006-B8AC-427F-A337-4F607EB5431F}"/>
              </a:ext>
            </a:extLst>
          </p:cNvPr>
          <p:cNvSpPr>
            <a:spLocks noGrp="1"/>
          </p:cNvSpPr>
          <p:nvPr>
            <p:ph type="body" sz="quarter" idx="35" hasCustomPrompt="1"/>
          </p:nvPr>
        </p:nvSpPr>
        <p:spPr>
          <a:xfrm>
            <a:off x="6448836" y="4795797"/>
            <a:ext cx="495300" cy="652272"/>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34" name="Text Placeholder 14">
            <a:extLst>
              <a:ext uri="{FF2B5EF4-FFF2-40B4-BE49-F238E27FC236}">
                <a16:creationId xmlns:a16="http://schemas.microsoft.com/office/drawing/2014/main" id="{B62C7805-F615-4B77-89DD-63F1F946E781}"/>
              </a:ext>
            </a:extLst>
          </p:cNvPr>
          <p:cNvSpPr>
            <a:spLocks noGrp="1"/>
          </p:cNvSpPr>
          <p:nvPr>
            <p:ph type="body" sz="quarter" idx="36" hasCustomPrompt="1"/>
          </p:nvPr>
        </p:nvSpPr>
        <p:spPr>
          <a:xfrm>
            <a:off x="7238251" y="4795797"/>
            <a:ext cx="495300" cy="652272"/>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35" name="Text Placeholder 14">
            <a:extLst>
              <a:ext uri="{FF2B5EF4-FFF2-40B4-BE49-F238E27FC236}">
                <a16:creationId xmlns:a16="http://schemas.microsoft.com/office/drawing/2014/main" id="{7B0BABA0-0326-410E-AECF-0D41365DD47C}"/>
              </a:ext>
            </a:extLst>
          </p:cNvPr>
          <p:cNvSpPr>
            <a:spLocks noGrp="1"/>
          </p:cNvSpPr>
          <p:nvPr>
            <p:ph type="body" sz="quarter" idx="37" hasCustomPrompt="1"/>
          </p:nvPr>
        </p:nvSpPr>
        <p:spPr>
          <a:xfrm>
            <a:off x="8027666" y="4795797"/>
            <a:ext cx="495300" cy="652272"/>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36" name="Text Placeholder 14">
            <a:extLst>
              <a:ext uri="{FF2B5EF4-FFF2-40B4-BE49-F238E27FC236}">
                <a16:creationId xmlns:a16="http://schemas.microsoft.com/office/drawing/2014/main" id="{9E4FCBEC-4348-4D10-B139-FD526C86B178}"/>
              </a:ext>
            </a:extLst>
          </p:cNvPr>
          <p:cNvSpPr>
            <a:spLocks noGrp="1"/>
          </p:cNvSpPr>
          <p:nvPr>
            <p:ph type="body" sz="quarter" idx="38" hasCustomPrompt="1"/>
          </p:nvPr>
        </p:nvSpPr>
        <p:spPr>
          <a:xfrm>
            <a:off x="8817081" y="4795797"/>
            <a:ext cx="495300" cy="652272"/>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37" name="Text Placeholder 14">
            <a:extLst>
              <a:ext uri="{FF2B5EF4-FFF2-40B4-BE49-F238E27FC236}">
                <a16:creationId xmlns:a16="http://schemas.microsoft.com/office/drawing/2014/main" id="{DA4FA8D2-F1E5-4A88-855F-84D521DB7046}"/>
              </a:ext>
            </a:extLst>
          </p:cNvPr>
          <p:cNvSpPr>
            <a:spLocks noGrp="1"/>
          </p:cNvSpPr>
          <p:nvPr>
            <p:ph type="body" sz="quarter" idx="39" hasCustomPrompt="1"/>
          </p:nvPr>
        </p:nvSpPr>
        <p:spPr>
          <a:xfrm>
            <a:off x="9606496" y="4795797"/>
            <a:ext cx="495300" cy="652272"/>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38" name="Text Placeholder 14">
            <a:extLst>
              <a:ext uri="{FF2B5EF4-FFF2-40B4-BE49-F238E27FC236}">
                <a16:creationId xmlns:a16="http://schemas.microsoft.com/office/drawing/2014/main" id="{7E27FFDC-7B67-4C2F-8712-C7961E6E9A91}"/>
              </a:ext>
            </a:extLst>
          </p:cNvPr>
          <p:cNvSpPr>
            <a:spLocks noGrp="1"/>
          </p:cNvSpPr>
          <p:nvPr>
            <p:ph type="body" sz="quarter" idx="40" hasCustomPrompt="1"/>
          </p:nvPr>
        </p:nvSpPr>
        <p:spPr>
          <a:xfrm>
            <a:off x="10395907" y="4795797"/>
            <a:ext cx="495300" cy="652272"/>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51" name="Text Placeholder 14">
            <a:extLst>
              <a:ext uri="{FF2B5EF4-FFF2-40B4-BE49-F238E27FC236}">
                <a16:creationId xmlns:a16="http://schemas.microsoft.com/office/drawing/2014/main" id="{B098AA04-538E-4D0B-BC5E-3C79B451D15C}"/>
              </a:ext>
            </a:extLst>
          </p:cNvPr>
          <p:cNvSpPr>
            <a:spLocks noGrp="1"/>
          </p:cNvSpPr>
          <p:nvPr>
            <p:ph type="body" sz="quarter" idx="41" hasCustomPrompt="1"/>
          </p:nvPr>
        </p:nvSpPr>
        <p:spPr>
          <a:xfrm>
            <a:off x="696804" y="2672211"/>
            <a:ext cx="1021001" cy="501726"/>
          </a:xfrm>
          <a:prstGeom prst="rect">
            <a:avLst/>
          </a:prstGeom>
        </p:spPr>
        <p:txBody>
          <a:bodyPr anchor="ctr"/>
          <a:lstStyle>
            <a:lvl1pPr marL="0" indent="0" algn="ctr">
              <a:buNone/>
              <a:defRPr sz="2000" cap="all" spc="100" baseline="0">
                <a:solidFill>
                  <a:schemeClr val="accent5">
                    <a:lumMod val="50000"/>
                  </a:schemeClr>
                </a:solidFill>
                <a:latin typeface="+mj-lt"/>
              </a:defRPr>
            </a:lvl1pPr>
          </a:lstStyle>
          <a:p>
            <a:pPr lvl="0"/>
            <a:r>
              <a:rPr lang="en-US"/>
              <a:t>Add year</a:t>
            </a:r>
          </a:p>
        </p:txBody>
      </p:sp>
      <p:sp>
        <p:nvSpPr>
          <p:cNvPr id="52" name="Text Placeholder 14">
            <a:extLst>
              <a:ext uri="{FF2B5EF4-FFF2-40B4-BE49-F238E27FC236}">
                <a16:creationId xmlns:a16="http://schemas.microsoft.com/office/drawing/2014/main" id="{80992CBE-A6F0-4FF1-8F4F-84B050480AD2}"/>
              </a:ext>
            </a:extLst>
          </p:cNvPr>
          <p:cNvSpPr>
            <a:spLocks noGrp="1"/>
          </p:cNvSpPr>
          <p:nvPr>
            <p:ph type="body" sz="quarter" idx="42" hasCustomPrompt="1"/>
          </p:nvPr>
        </p:nvSpPr>
        <p:spPr>
          <a:xfrm>
            <a:off x="696804" y="4361409"/>
            <a:ext cx="1021001" cy="501726"/>
          </a:xfrm>
          <a:prstGeom prst="rect">
            <a:avLst/>
          </a:prstGeom>
        </p:spPr>
        <p:txBody>
          <a:bodyPr anchor="ctr"/>
          <a:lstStyle>
            <a:lvl1pPr marL="0" indent="0" algn="ctr">
              <a:buNone/>
              <a:defRPr sz="2000" cap="all" spc="100" baseline="0">
                <a:solidFill>
                  <a:schemeClr val="accent5">
                    <a:lumMod val="50000"/>
                  </a:schemeClr>
                </a:solidFill>
                <a:latin typeface="+mj-lt"/>
              </a:defRPr>
            </a:lvl1pPr>
          </a:lstStyle>
          <a:p>
            <a:pPr lvl="0"/>
            <a:r>
              <a:rPr lang="en-US"/>
              <a:t>Add year</a:t>
            </a:r>
          </a:p>
        </p:txBody>
      </p:sp>
      <p:sp>
        <p:nvSpPr>
          <p:cNvPr id="53" name="Text Placeholder 14">
            <a:extLst>
              <a:ext uri="{FF2B5EF4-FFF2-40B4-BE49-F238E27FC236}">
                <a16:creationId xmlns:a16="http://schemas.microsoft.com/office/drawing/2014/main" id="{738B60B3-540F-4900-A4BB-0B521A1F75C1}"/>
              </a:ext>
            </a:extLst>
          </p:cNvPr>
          <p:cNvSpPr>
            <a:spLocks noGrp="1"/>
          </p:cNvSpPr>
          <p:nvPr>
            <p:ph type="body" sz="quarter" idx="43" hasCustomPrompt="1"/>
          </p:nvPr>
        </p:nvSpPr>
        <p:spPr>
          <a:xfrm>
            <a:off x="2029367" y="2067200"/>
            <a:ext cx="1440088" cy="469597"/>
          </a:xfrm>
          <a:prstGeom prst="rect">
            <a:avLst/>
          </a:prstGeom>
        </p:spPr>
        <p:txBody>
          <a:bodyPr anchor="b"/>
          <a:lstStyle>
            <a:lvl1pPr marL="0" indent="0" algn="ctr">
              <a:lnSpc>
                <a:spcPct val="100000"/>
              </a:lnSpc>
              <a:spcBef>
                <a:spcPts val="0"/>
              </a:spcBef>
              <a:buNone/>
              <a:defRPr sz="1400" cap="none" spc="100" baseline="0">
                <a:solidFill>
                  <a:schemeClr val="accent5">
                    <a:lumMod val="50000"/>
                  </a:schemeClr>
                </a:solidFill>
                <a:latin typeface="+mn-lt"/>
              </a:defRPr>
            </a:lvl1pPr>
          </a:lstStyle>
          <a:p>
            <a:pPr lvl="0"/>
            <a:r>
              <a:rPr lang="en-US"/>
              <a:t>Click to add text</a:t>
            </a:r>
          </a:p>
        </p:txBody>
      </p:sp>
      <p:sp>
        <p:nvSpPr>
          <p:cNvPr id="54" name="Text Placeholder 14">
            <a:extLst>
              <a:ext uri="{FF2B5EF4-FFF2-40B4-BE49-F238E27FC236}">
                <a16:creationId xmlns:a16="http://schemas.microsoft.com/office/drawing/2014/main" id="{FD7D7797-7938-4D6E-B5A4-21536E2021EF}"/>
              </a:ext>
            </a:extLst>
          </p:cNvPr>
          <p:cNvSpPr>
            <a:spLocks noGrp="1"/>
          </p:cNvSpPr>
          <p:nvPr>
            <p:ph type="body" sz="quarter" idx="44" hasCustomPrompt="1"/>
          </p:nvPr>
        </p:nvSpPr>
        <p:spPr>
          <a:xfrm>
            <a:off x="4397612" y="2067200"/>
            <a:ext cx="1440088" cy="469597"/>
          </a:xfrm>
          <a:prstGeom prst="rect">
            <a:avLst/>
          </a:prstGeom>
        </p:spPr>
        <p:txBody>
          <a:bodyPr anchor="b"/>
          <a:lstStyle>
            <a:lvl1pPr marL="0" indent="0" algn="ctr">
              <a:lnSpc>
                <a:spcPct val="100000"/>
              </a:lnSpc>
              <a:spcBef>
                <a:spcPts val="0"/>
              </a:spcBef>
              <a:buNone/>
              <a:defRPr sz="1400" cap="none" spc="100" baseline="0">
                <a:solidFill>
                  <a:schemeClr val="accent5">
                    <a:lumMod val="50000"/>
                  </a:schemeClr>
                </a:solidFill>
                <a:latin typeface="+mn-lt"/>
              </a:defRPr>
            </a:lvl1pPr>
          </a:lstStyle>
          <a:p>
            <a:pPr lvl="0"/>
            <a:r>
              <a:rPr lang="en-US"/>
              <a:t>Click to add text</a:t>
            </a:r>
          </a:p>
        </p:txBody>
      </p:sp>
      <p:sp>
        <p:nvSpPr>
          <p:cNvPr id="55" name="Text Placeholder 14">
            <a:extLst>
              <a:ext uri="{FF2B5EF4-FFF2-40B4-BE49-F238E27FC236}">
                <a16:creationId xmlns:a16="http://schemas.microsoft.com/office/drawing/2014/main" id="{F7B339B7-1A20-4B38-8EAE-3C98E757DA31}"/>
              </a:ext>
            </a:extLst>
          </p:cNvPr>
          <p:cNvSpPr>
            <a:spLocks noGrp="1"/>
          </p:cNvSpPr>
          <p:nvPr>
            <p:ph type="body" sz="quarter" idx="45" hasCustomPrompt="1"/>
          </p:nvPr>
        </p:nvSpPr>
        <p:spPr>
          <a:xfrm>
            <a:off x="8344687" y="2067200"/>
            <a:ext cx="1440088" cy="469597"/>
          </a:xfrm>
          <a:prstGeom prst="rect">
            <a:avLst/>
          </a:prstGeom>
        </p:spPr>
        <p:txBody>
          <a:bodyPr anchor="b"/>
          <a:lstStyle>
            <a:lvl1pPr marL="0" indent="0" algn="ctr">
              <a:lnSpc>
                <a:spcPct val="100000"/>
              </a:lnSpc>
              <a:spcBef>
                <a:spcPts val="0"/>
              </a:spcBef>
              <a:buNone/>
              <a:defRPr sz="1400" cap="none" spc="100" baseline="0">
                <a:solidFill>
                  <a:schemeClr val="accent5">
                    <a:lumMod val="50000"/>
                  </a:schemeClr>
                </a:solidFill>
                <a:latin typeface="+mn-lt"/>
              </a:defRPr>
            </a:lvl1pPr>
          </a:lstStyle>
          <a:p>
            <a:pPr lvl="0"/>
            <a:r>
              <a:rPr lang="en-US"/>
              <a:t>Click to add text</a:t>
            </a:r>
          </a:p>
        </p:txBody>
      </p:sp>
      <p:sp>
        <p:nvSpPr>
          <p:cNvPr id="56" name="Text Placeholder 14">
            <a:extLst>
              <a:ext uri="{FF2B5EF4-FFF2-40B4-BE49-F238E27FC236}">
                <a16:creationId xmlns:a16="http://schemas.microsoft.com/office/drawing/2014/main" id="{3D0B1401-F4EC-4750-A2AA-34CD72504AC2}"/>
              </a:ext>
            </a:extLst>
          </p:cNvPr>
          <p:cNvSpPr>
            <a:spLocks noGrp="1"/>
          </p:cNvSpPr>
          <p:nvPr>
            <p:ph type="body" sz="quarter" idx="46" hasCustomPrompt="1"/>
          </p:nvPr>
        </p:nvSpPr>
        <p:spPr>
          <a:xfrm>
            <a:off x="2029367" y="3869787"/>
            <a:ext cx="1440088" cy="408780"/>
          </a:xfrm>
          <a:prstGeom prst="rect">
            <a:avLst/>
          </a:prstGeom>
        </p:spPr>
        <p:txBody>
          <a:bodyPr anchor="b"/>
          <a:lstStyle>
            <a:lvl1pPr marL="0" indent="0" algn="ctr">
              <a:lnSpc>
                <a:spcPct val="100000"/>
              </a:lnSpc>
              <a:spcBef>
                <a:spcPts val="0"/>
              </a:spcBef>
              <a:buNone/>
              <a:defRPr sz="1400" cap="none" spc="100" baseline="0">
                <a:solidFill>
                  <a:schemeClr val="accent5">
                    <a:lumMod val="50000"/>
                  </a:schemeClr>
                </a:solidFill>
                <a:latin typeface="+mn-lt"/>
              </a:defRPr>
            </a:lvl1pPr>
          </a:lstStyle>
          <a:p>
            <a:pPr lvl="0"/>
            <a:r>
              <a:rPr lang="en-US"/>
              <a:t>Click to add text</a:t>
            </a:r>
          </a:p>
        </p:txBody>
      </p:sp>
      <p:sp>
        <p:nvSpPr>
          <p:cNvPr id="57" name="Text Placeholder 14">
            <a:extLst>
              <a:ext uri="{FF2B5EF4-FFF2-40B4-BE49-F238E27FC236}">
                <a16:creationId xmlns:a16="http://schemas.microsoft.com/office/drawing/2014/main" id="{25C7DA61-BA93-48EE-BB6E-9E5D96271ACE}"/>
              </a:ext>
            </a:extLst>
          </p:cNvPr>
          <p:cNvSpPr>
            <a:spLocks noGrp="1"/>
          </p:cNvSpPr>
          <p:nvPr>
            <p:ph type="body" sz="quarter" idx="47" hasCustomPrompt="1"/>
          </p:nvPr>
        </p:nvSpPr>
        <p:spPr>
          <a:xfrm>
            <a:off x="5976442" y="3869787"/>
            <a:ext cx="1440088" cy="408780"/>
          </a:xfrm>
          <a:prstGeom prst="rect">
            <a:avLst/>
          </a:prstGeom>
        </p:spPr>
        <p:txBody>
          <a:bodyPr anchor="b"/>
          <a:lstStyle>
            <a:lvl1pPr marL="0" indent="0" algn="ctr">
              <a:lnSpc>
                <a:spcPct val="100000"/>
              </a:lnSpc>
              <a:spcBef>
                <a:spcPts val="0"/>
              </a:spcBef>
              <a:buNone/>
              <a:defRPr sz="1400" b="1" cap="none" spc="100" baseline="0">
                <a:solidFill>
                  <a:schemeClr val="accent6"/>
                </a:solidFill>
                <a:latin typeface="+mn-lt"/>
              </a:defRPr>
            </a:lvl1pPr>
          </a:lstStyle>
          <a:p>
            <a:pPr lvl="0"/>
            <a:r>
              <a:rPr lang="en-US"/>
              <a:t>Click to add text</a:t>
            </a:r>
          </a:p>
        </p:txBody>
      </p:sp>
      <p:sp>
        <p:nvSpPr>
          <p:cNvPr id="58" name="Text Placeholder 14">
            <a:extLst>
              <a:ext uri="{FF2B5EF4-FFF2-40B4-BE49-F238E27FC236}">
                <a16:creationId xmlns:a16="http://schemas.microsoft.com/office/drawing/2014/main" id="{6B7F232D-8C58-4A29-8A95-52E6B74C0533}"/>
              </a:ext>
            </a:extLst>
          </p:cNvPr>
          <p:cNvSpPr>
            <a:spLocks noGrp="1"/>
          </p:cNvSpPr>
          <p:nvPr>
            <p:ph type="body" sz="quarter" idx="48" hasCustomPrompt="1"/>
          </p:nvPr>
        </p:nvSpPr>
        <p:spPr>
          <a:xfrm>
            <a:off x="9923517" y="3869787"/>
            <a:ext cx="1440088" cy="408780"/>
          </a:xfrm>
          <a:prstGeom prst="rect">
            <a:avLst/>
          </a:prstGeom>
        </p:spPr>
        <p:txBody>
          <a:bodyPr anchor="b"/>
          <a:lstStyle>
            <a:lvl1pPr marL="0" indent="0" algn="ctr">
              <a:lnSpc>
                <a:spcPct val="100000"/>
              </a:lnSpc>
              <a:spcBef>
                <a:spcPts val="0"/>
              </a:spcBef>
              <a:buNone/>
              <a:defRPr sz="1400" cap="none" spc="100" baseline="0">
                <a:solidFill>
                  <a:schemeClr val="accent5">
                    <a:lumMod val="50000"/>
                  </a:schemeClr>
                </a:solidFill>
                <a:latin typeface="+mn-lt"/>
              </a:defRPr>
            </a:lvl1pPr>
          </a:lstStyle>
          <a:p>
            <a:pPr lvl="0"/>
            <a:r>
              <a:rPr lang="en-US"/>
              <a:t>Click to add text</a:t>
            </a:r>
          </a:p>
        </p:txBody>
      </p:sp>
      <p:cxnSp>
        <p:nvCxnSpPr>
          <p:cNvPr id="102" name="Straight Connector 101">
            <a:extLst>
              <a:ext uri="{FF2B5EF4-FFF2-40B4-BE49-F238E27FC236}">
                <a16:creationId xmlns:a16="http://schemas.microsoft.com/office/drawing/2014/main" id="{F2334811-4848-4246-ACD8-273541203B2A}"/>
              </a:ext>
            </a:extLst>
          </p:cNvPr>
          <p:cNvCxnSpPr>
            <a:cxnSpLocks/>
          </p:cNvCxnSpPr>
          <p:nvPr userDrawn="1"/>
        </p:nvCxnSpPr>
        <p:spPr>
          <a:xfrm>
            <a:off x="0" y="755452"/>
            <a:ext cx="9809368"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5E76D73-D506-4E6B-A789-AB87E732AD08}"/>
              </a:ext>
            </a:extLst>
          </p:cNvPr>
          <p:cNvSpPr>
            <a:spLocks noGrp="1"/>
          </p:cNvSpPr>
          <p:nvPr>
            <p:ph type="title"/>
          </p:nvPr>
        </p:nvSpPr>
        <p:spPr>
          <a:xfrm>
            <a:off x="9410418" y="100579"/>
            <a:ext cx="1943381" cy="1268811"/>
          </a:xfrm>
          <a:prstGeom prst="rect">
            <a:avLst/>
          </a:prstGeom>
        </p:spPr>
        <p:txBody>
          <a:bodyPr anchor="ctr"/>
          <a:lstStyle>
            <a:lvl1pPr algn="r">
              <a:lnSpc>
                <a:spcPct val="125000"/>
              </a:lnSpc>
              <a:defRPr lang="en-US" sz="2400" spc="100" baseline="0">
                <a:solidFill>
                  <a:schemeClr val="accent1"/>
                </a:solidFill>
                <a:ea typeface="+mn-ea"/>
                <a:cs typeface="+mn-cs"/>
              </a:defRPr>
            </a:lvl1pPr>
          </a:lstStyle>
          <a:p>
            <a:pPr marL="0" lvl="0" indent="0" algn="r">
              <a:lnSpc>
                <a:spcPct val="125000"/>
              </a:lnSpc>
              <a:spcBef>
                <a:spcPts val="0"/>
              </a:spcBef>
              <a:buFont typeface="Arial" panose="020B0604020202020204" pitchFamily="34" charset="0"/>
            </a:pPr>
            <a:r>
              <a:rPr lang="en-US"/>
              <a:t>Click to edit Master title style</a:t>
            </a:r>
            <a:endParaRPr lang="en-US" dirty="0"/>
          </a:p>
        </p:txBody>
      </p:sp>
    </p:spTree>
    <p:extLst>
      <p:ext uri="{BB962C8B-B14F-4D97-AF65-F5344CB8AC3E}">
        <p14:creationId xmlns:p14="http://schemas.microsoft.com/office/powerpoint/2010/main" val="8987212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ey Takeaways">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A3D8856B-7A24-4C55-9910-ED81BFA0A027}"/>
              </a:ext>
            </a:extLst>
          </p:cNvPr>
          <p:cNvSpPr>
            <a:spLocks noGrp="1"/>
          </p:cNvSpPr>
          <p:nvPr>
            <p:ph type="pic" sz="quarter" idx="17" hasCustomPrompt="1"/>
          </p:nvPr>
        </p:nvSpPr>
        <p:spPr>
          <a:xfrm>
            <a:off x="0" y="0"/>
            <a:ext cx="6096000" cy="6858000"/>
          </a:xfrm>
          <a:prstGeom prst="rect">
            <a:avLst/>
          </a:prstGeom>
        </p:spPr>
        <p:txBody>
          <a:bodyPr/>
          <a:lstStyle>
            <a:lvl1pPr marL="0" indent="0" algn="ctr">
              <a:buNone/>
              <a:defRPr/>
            </a:lvl1pPr>
          </a:lstStyle>
          <a:p>
            <a:r>
              <a:rPr lang="en-US" dirty="0"/>
              <a:t>Click to add photo</a:t>
            </a:r>
          </a:p>
        </p:txBody>
      </p:sp>
      <p:sp>
        <p:nvSpPr>
          <p:cNvPr id="4" name="Date Placeholder 3">
            <a:extLst>
              <a:ext uri="{FF2B5EF4-FFF2-40B4-BE49-F238E27FC236}">
                <a16:creationId xmlns:a16="http://schemas.microsoft.com/office/drawing/2014/main" id="{F70415A3-6E46-4BC3-B867-3A6A61D0F55F}"/>
              </a:ext>
            </a:extLst>
          </p:cNvPr>
          <p:cNvSpPr>
            <a:spLocks noGrp="1"/>
          </p:cNvSpPr>
          <p:nvPr>
            <p:ph type="dt" sz="half" idx="10"/>
          </p:nvPr>
        </p:nvSpPr>
        <p:spPr/>
        <p:txBody>
          <a:bodyPr/>
          <a:lstStyle>
            <a:lvl1pPr>
              <a:defRPr>
                <a:solidFill>
                  <a:schemeClr val="bg1"/>
                </a:solidFill>
              </a:defRPr>
            </a:lvl1pPr>
          </a:lstStyle>
          <a:p>
            <a:r>
              <a:rPr lang="en-US" dirty="0"/>
              <a:t>8/05/20XX</a:t>
            </a:r>
          </a:p>
        </p:txBody>
      </p:sp>
      <p:sp>
        <p:nvSpPr>
          <p:cNvPr id="9" name="Content Placeholder 15">
            <a:extLst>
              <a:ext uri="{FF2B5EF4-FFF2-40B4-BE49-F238E27FC236}">
                <a16:creationId xmlns:a16="http://schemas.microsoft.com/office/drawing/2014/main" id="{3B3118EB-9968-4E6E-B2B6-A76765DCFA49}"/>
              </a:ext>
            </a:extLst>
          </p:cNvPr>
          <p:cNvSpPr>
            <a:spLocks noGrp="1"/>
          </p:cNvSpPr>
          <p:nvPr>
            <p:ph sz="quarter" idx="16" hasCustomPrompt="1"/>
          </p:nvPr>
        </p:nvSpPr>
        <p:spPr>
          <a:xfrm>
            <a:off x="7101509" y="2431279"/>
            <a:ext cx="4288971" cy="3055121"/>
          </a:xfrm>
          <a:prstGeom prst="rect">
            <a:avLst/>
          </a:prstGeom>
        </p:spPr>
        <p:txBody>
          <a:bodyPr/>
          <a:lstStyle>
            <a:lvl1pPr marL="0" indent="0">
              <a:lnSpc>
                <a:spcPct val="150000"/>
              </a:lnSpc>
              <a:spcBef>
                <a:spcPts val="0"/>
              </a:spcBef>
              <a:spcAft>
                <a:spcPts val="1200"/>
              </a:spcAft>
              <a:buNone/>
              <a:defRPr sz="1400" spc="100" baseline="0">
                <a:solidFill>
                  <a:schemeClr val="accent1"/>
                </a:solidFill>
              </a:defRPr>
            </a:lvl1pPr>
          </a:lstStyle>
          <a:p>
            <a:pPr lvl="0"/>
            <a:r>
              <a:rPr lang="en-US"/>
              <a:t>Click to add text</a:t>
            </a:r>
          </a:p>
        </p:txBody>
      </p:sp>
      <p:sp>
        <p:nvSpPr>
          <p:cNvPr id="10" name="Footer Placeholder 4">
            <a:extLst>
              <a:ext uri="{FF2B5EF4-FFF2-40B4-BE49-F238E27FC236}">
                <a16:creationId xmlns:a16="http://schemas.microsoft.com/office/drawing/2014/main" id="{3ABAA64D-DEC0-453B-A9D7-7183AF0CEF2F}"/>
              </a:ext>
            </a:extLst>
          </p:cNvPr>
          <p:cNvSpPr>
            <a:spLocks noGrp="1"/>
          </p:cNvSpPr>
          <p:nvPr>
            <p:ph type="ftr" sz="quarter" idx="11"/>
          </p:nvPr>
        </p:nvSpPr>
        <p:spPr>
          <a:xfrm>
            <a:off x="6519230" y="6356350"/>
            <a:ext cx="3152912" cy="365125"/>
          </a:xfrm>
        </p:spPr>
        <p:txBody>
          <a:bodyPr/>
          <a:lstStyle>
            <a:lvl1pPr algn="l">
              <a:defRPr>
                <a:solidFill>
                  <a:schemeClr val="accent6">
                    <a:lumMod val="75000"/>
                  </a:schemeClr>
                </a:solidFill>
              </a:defRPr>
            </a:lvl1pPr>
          </a:lstStyle>
          <a:p>
            <a:r>
              <a:rPr lang="en-US" dirty="0"/>
              <a:t>Conference Presentation</a:t>
            </a:r>
          </a:p>
        </p:txBody>
      </p:sp>
      <p:sp>
        <p:nvSpPr>
          <p:cNvPr id="11" name="Slide Number Placeholder 5">
            <a:extLst>
              <a:ext uri="{FF2B5EF4-FFF2-40B4-BE49-F238E27FC236}">
                <a16:creationId xmlns:a16="http://schemas.microsoft.com/office/drawing/2014/main" id="{F74F7F62-A2D6-471E-83D8-44BA2699C00F}"/>
              </a:ext>
            </a:extLst>
          </p:cNvPr>
          <p:cNvSpPr>
            <a:spLocks noGrp="1"/>
          </p:cNvSpPr>
          <p:nvPr>
            <p:ph type="sldNum" sz="quarter" idx="12"/>
          </p:nvPr>
        </p:nvSpPr>
        <p:spPr>
          <a:xfrm>
            <a:off x="10510344" y="6356350"/>
            <a:ext cx="843455" cy="365125"/>
          </a:xfrm>
        </p:spPr>
        <p:txBody>
          <a:bodyPr/>
          <a:lstStyle>
            <a:lvl1pPr>
              <a:defRPr>
                <a:solidFill>
                  <a:schemeClr val="accent6">
                    <a:lumMod val="75000"/>
                  </a:schemeClr>
                </a:solidFill>
              </a:defRPr>
            </a:lvl1pPr>
          </a:lstStyle>
          <a:p>
            <a:fld id="{18D65601-5AE2-46FC-B138-694DDD2B510D}" type="slidenum">
              <a:rPr lang="en-US" smtClean="0"/>
              <a:pPr/>
              <a:t>‹#›</a:t>
            </a:fld>
            <a:endParaRPr lang="en-US" dirty="0"/>
          </a:p>
        </p:txBody>
      </p:sp>
      <p:cxnSp>
        <p:nvCxnSpPr>
          <p:cNvPr id="12" name="Straight Connector 11">
            <a:extLst>
              <a:ext uri="{FF2B5EF4-FFF2-40B4-BE49-F238E27FC236}">
                <a16:creationId xmlns:a16="http://schemas.microsoft.com/office/drawing/2014/main" id="{CF88F189-31A8-4BA7-80D9-4A40A4E2B87D}"/>
              </a:ext>
              <a:ext uri="{C183D7F6-B498-43B3-948B-1728B52AA6E4}">
                <adec:decorative xmlns:adec="http://schemas.microsoft.com/office/drawing/2017/decorative" val="1"/>
              </a:ext>
            </a:extLst>
          </p:cNvPr>
          <p:cNvCxnSpPr>
            <a:cxnSpLocks/>
          </p:cNvCxnSpPr>
          <p:nvPr userDrawn="1"/>
        </p:nvCxnSpPr>
        <p:spPr>
          <a:xfrm>
            <a:off x="6834820" y="-3976"/>
            <a:ext cx="0" cy="2159347"/>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14EE86B4-3F11-45CB-96F9-7D1AB761A588}"/>
              </a:ext>
            </a:extLst>
          </p:cNvPr>
          <p:cNvSpPr>
            <a:spLocks noGrp="1"/>
          </p:cNvSpPr>
          <p:nvPr>
            <p:ph type="title"/>
          </p:nvPr>
        </p:nvSpPr>
        <p:spPr>
          <a:xfrm>
            <a:off x="7101506" y="1761891"/>
            <a:ext cx="4288971" cy="532862"/>
          </a:xfrm>
          <a:prstGeom prst="rect">
            <a:avLst/>
          </a:prstGeom>
        </p:spPr>
        <p:txBody>
          <a:bodyPr anchor="ctr"/>
          <a:lstStyle>
            <a:lvl1pPr>
              <a:lnSpc>
                <a:spcPct val="125000"/>
              </a:lnSpc>
              <a:defRPr lang="en-US" sz="2400" spc="100" baseline="0">
                <a:solidFill>
                  <a:schemeClr val="accent1"/>
                </a:solidFill>
                <a:ea typeface="+mn-ea"/>
                <a:cs typeface="+mn-cs"/>
              </a:defRPr>
            </a:lvl1pPr>
          </a:lstStyle>
          <a:p>
            <a:pPr marL="0" lvl="0" indent="0">
              <a:lnSpc>
                <a:spcPct val="125000"/>
              </a:lnSpc>
              <a:spcBef>
                <a:spcPts val="0"/>
              </a:spcBef>
              <a:buFont typeface="Arial" panose="020B0604020202020204" pitchFamily="34" charset="0"/>
            </a:pPr>
            <a:r>
              <a:rPr lang="en-US"/>
              <a:t>Click to edit Master title style</a:t>
            </a:r>
          </a:p>
        </p:txBody>
      </p:sp>
    </p:spTree>
    <p:extLst>
      <p:ext uri="{BB962C8B-B14F-4D97-AF65-F5344CB8AC3E}">
        <p14:creationId xmlns:p14="http://schemas.microsoft.com/office/powerpoint/2010/main" val="12608923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ps for Businesses">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60ED5431-1075-4889-87EB-D79FFE50960B}"/>
              </a:ext>
            </a:extLst>
          </p:cNvPr>
          <p:cNvSpPr>
            <a:spLocks noGrp="1"/>
          </p:cNvSpPr>
          <p:nvPr>
            <p:ph type="pic" sz="quarter" idx="13" hasCustomPrompt="1"/>
          </p:nvPr>
        </p:nvSpPr>
        <p:spPr>
          <a:xfrm>
            <a:off x="0" y="2804630"/>
            <a:ext cx="12192000" cy="4062247"/>
          </a:xfrm>
          <a:prstGeom prst="rect">
            <a:avLst/>
          </a:prstGeom>
        </p:spPr>
        <p:txBody>
          <a:bodyPr/>
          <a:lstStyle>
            <a:lvl1pPr marL="0" indent="0" algn="ctr">
              <a:buNone/>
              <a:defRPr/>
            </a:lvl1pPr>
          </a:lstStyle>
          <a:p>
            <a:r>
              <a:rPr lang="en-US" dirty="0"/>
              <a:t>Click to add photo</a:t>
            </a:r>
          </a:p>
        </p:txBody>
      </p:sp>
      <p:sp>
        <p:nvSpPr>
          <p:cNvPr id="4" name="Date Placeholder 3">
            <a:extLst>
              <a:ext uri="{FF2B5EF4-FFF2-40B4-BE49-F238E27FC236}">
                <a16:creationId xmlns:a16="http://schemas.microsoft.com/office/drawing/2014/main" id="{F70415A3-6E46-4BC3-B867-3A6A61D0F55F}"/>
              </a:ext>
            </a:extLst>
          </p:cNvPr>
          <p:cNvSpPr>
            <a:spLocks noGrp="1"/>
          </p:cNvSpPr>
          <p:nvPr>
            <p:ph type="dt" sz="half" idx="10"/>
          </p:nvPr>
        </p:nvSpPr>
        <p:spPr/>
        <p:txBody>
          <a:bodyPr/>
          <a:lstStyle>
            <a:lvl1pPr>
              <a:defRPr>
                <a:solidFill>
                  <a:schemeClr val="accent1"/>
                </a:solidFill>
              </a:defRPr>
            </a:lvl1pPr>
          </a:lstStyle>
          <a:p>
            <a:r>
              <a:rPr lang="en-US" dirty="0"/>
              <a:t>8/05/20XX</a:t>
            </a:r>
          </a:p>
        </p:txBody>
      </p:sp>
      <p:sp>
        <p:nvSpPr>
          <p:cNvPr id="5" name="Footer Placeholder 4">
            <a:extLst>
              <a:ext uri="{FF2B5EF4-FFF2-40B4-BE49-F238E27FC236}">
                <a16:creationId xmlns:a16="http://schemas.microsoft.com/office/drawing/2014/main" id="{CC1ADF53-2713-40AC-9CC8-AA83770C91C4}"/>
              </a:ext>
            </a:extLst>
          </p:cNvPr>
          <p:cNvSpPr>
            <a:spLocks noGrp="1"/>
          </p:cNvSpPr>
          <p:nvPr>
            <p:ph type="ftr" sz="quarter" idx="11"/>
          </p:nvPr>
        </p:nvSpPr>
        <p:spPr/>
        <p:txBody>
          <a:bodyPr/>
          <a:lstStyle>
            <a:lvl1pPr>
              <a:defRPr>
                <a:solidFill>
                  <a:schemeClr val="accent1"/>
                </a:solidFill>
              </a:defRPr>
            </a:lvl1pPr>
          </a:lstStyle>
          <a:p>
            <a:r>
              <a:rPr lang="en-US" dirty="0"/>
              <a:t>Conference Presentation</a:t>
            </a:r>
          </a:p>
        </p:txBody>
      </p:sp>
      <p:sp>
        <p:nvSpPr>
          <p:cNvPr id="6" name="Slide Number Placeholder 5">
            <a:extLst>
              <a:ext uri="{FF2B5EF4-FFF2-40B4-BE49-F238E27FC236}">
                <a16:creationId xmlns:a16="http://schemas.microsoft.com/office/drawing/2014/main" id="{1BD08A84-ADB1-42C6-A7B1-E5C5A728B9AE}"/>
              </a:ext>
            </a:extLst>
          </p:cNvPr>
          <p:cNvSpPr>
            <a:spLocks noGrp="1"/>
          </p:cNvSpPr>
          <p:nvPr>
            <p:ph type="sldNum" sz="quarter" idx="12"/>
          </p:nvPr>
        </p:nvSpPr>
        <p:spPr/>
        <p:txBody>
          <a:bodyPr/>
          <a:lstStyle>
            <a:lvl1pPr>
              <a:defRPr>
                <a:solidFill>
                  <a:schemeClr val="bg1"/>
                </a:solidFill>
              </a:defRPr>
            </a:lvl1pPr>
          </a:lstStyle>
          <a:p>
            <a:fld id="{18D65601-5AE2-46FC-B138-694DDD2B510D}" type="slidenum">
              <a:rPr lang="en-US" smtClean="0"/>
              <a:pPr/>
              <a:t>‹#›</a:t>
            </a:fld>
            <a:endParaRPr lang="en-US" dirty="0"/>
          </a:p>
        </p:txBody>
      </p:sp>
      <p:sp>
        <p:nvSpPr>
          <p:cNvPr id="10" name="Content Placeholder 15">
            <a:extLst>
              <a:ext uri="{FF2B5EF4-FFF2-40B4-BE49-F238E27FC236}">
                <a16:creationId xmlns:a16="http://schemas.microsoft.com/office/drawing/2014/main" id="{E7CC669C-5E68-40A8-8F59-E044A32F4B3F}"/>
              </a:ext>
            </a:extLst>
          </p:cNvPr>
          <p:cNvSpPr>
            <a:spLocks noGrp="1"/>
          </p:cNvSpPr>
          <p:nvPr>
            <p:ph sz="quarter" idx="15" hasCustomPrompt="1"/>
          </p:nvPr>
        </p:nvSpPr>
        <p:spPr>
          <a:xfrm>
            <a:off x="5109845" y="999340"/>
            <a:ext cx="5578870" cy="1408770"/>
          </a:xfrm>
          <a:prstGeom prst="rect">
            <a:avLst/>
          </a:prstGeom>
        </p:spPr>
        <p:txBody>
          <a:bodyPr anchor="ctr"/>
          <a:lstStyle>
            <a:lvl1pPr marL="0" indent="0">
              <a:lnSpc>
                <a:spcPct val="150000"/>
              </a:lnSpc>
              <a:spcBef>
                <a:spcPts val="0"/>
              </a:spcBef>
              <a:spcAft>
                <a:spcPts val="0"/>
              </a:spcAft>
              <a:buNone/>
              <a:defRPr sz="1400" spc="100" baseline="0"/>
            </a:lvl1pPr>
          </a:lstStyle>
          <a:p>
            <a:pPr lvl="0"/>
            <a:r>
              <a:rPr lang="en-US"/>
              <a:t>Click to add text</a:t>
            </a:r>
          </a:p>
        </p:txBody>
      </p:sp>
      <p:cxnSp>
        <p:nvCxnSpPr>
          <p:cNvPr id="8" name="Straight Connector 7">
            <a:extLst>
              <a:ext uri="{FF2B5EF4-FFF2-40B4-BE49-F238E27FC236}">
                <a16:creationId xmlns:a16="http://schemas.microsoft.com/office/drawing/2014/main" id="{93EEC13B-7926-4108-B0C5-F3A2A5AE6991}"/>
              </a:ext>
              <a:ext uri="{C183D7F6-B498-43B3-948B-1728B52AA6E4}">
                <adec:decorative xmlns:adec="http://schemas.microsoft.com/office/drawing/2017/decorative" val="1"/>
              </a:ext>
            </a:extLst>
          </p:cNvPr>
          <p:cNvCxnSpPr>
            <a:cxnSpLocks/>
          </p:cNvCxnSpPr>
          <p:nvPr userDrawn="1"/>
        </p:nvCxnSpPr>
        <p:spPr>
          <a:xfrm>
            <a:off x="0" y="1689250"/>
            <a:ext cx="1606378"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0C546480-8B8D-4EF8-8C6A-DFFAC2755AC3}"/>
              </a:ext>
            </a:extLst>
          </p:cNvPr>
          <p:cNvSpPr>
            <a:spLocks noGrp="1"/>
          </p:cNvSpPr>
          <p:nvPr>
            <p:ph type="title"/>
          </p:nvPr>
        </p:nvSpPr>
        <p:spPr>
          <a:xfrm>
            <a:off x="1871559" y="1352736"/>
            <a:ext cx="3037792" cy="657883"/>
          </a:xfrm>
          <a:prstGeom prst="rect">
            <a:avLst/>
          </a:prstGeom>
        </p:spPr>
        <p:txBody>
          <a:bodyPr anchor="ctr"/>
          <a:lstStyle>
            <a:lvl1pPr algn="l">
              <a:lnSpc>
                <a:spcPct val="100000"/>
              </a:lnSpc>
              <a:defRPr lang="en-US" sz="2400" spc="100" baseline="0">
                <a:solidFill>
                  <a:schemeClr val="accent1"/>
                </a:solidFill>
                <a:ea typeface="+mn-ea"/>
                <a:cs typeface="+mn-cs"/>
              </a:defRPr>
            </a:lvl1pPr>
          </a:lstStyle>
          <a:p>
            <a:pPr marL="0" lvl="0" indent="0">
              <a:lnSpc>
                <a:spcPct val="80000"/>
              </a:lnSpc>
              <a:spcBef>
                <a:spcPts val="0"/>
              </a:spcBef>
              <a:buFont typeface="Arial" panose="020B0604020202020204" pitchFamily="34" charset="0"/>
            </a:pPr>
            <a:r>
              <a:rPr lang="en-US"/>
              <a:t>Click to edit Master title style</a:t>
            </a:r>
          </a:p>
        </p:txBody>
      </p:sp>
    </p:spTree>
    <p:extLst>
      <p:ext uri="{BB962C8B-B14F-4D97-AF65-F5344CB8AC3E}">
        <p14:creationId xmlns:p14="http://schemas.microsoft.com/office/powerpoint/2010/main" val="29102523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all to Action">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415B931B-7725-4C86-A82C-07F42F447C95}"/>
              </a:ext>
              <a:ext uri="{C183D7F6-B498-43B3-948B-1728B52AA6E4}">
                <adec:decorative xmlns:adec="http://schemas.microsoft.com/office/drawing/2017/decorative" val="1"/>
              </a:ext>
            </a:extLst>
          </p:cNvPr>
          <p:cNvSpPr/>
          <p:nvPr userDrawn="1"/>
        </p:nvSpPr>
        <p:spPr>
          <a:xfrm>
            <a:off x="5397500" y="2009775"/>
            <a:ext cx="6794499" cy="283845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Picture Placeholder 12">
            <a:extLst>
              <a:ext uri="{FF2B5EF4-FFF2-40B4-BE49-F238E27FC236}">
                <a16:creationId xmlns:a16="http://schemas.microsoft.com/office/drawing/2014/main" id="{116D3891-B2BA-4AE6-AAA7-560547F4B5E9}"/>
              </a:ext>
            </a:extLst>
          </p:cNvPr>
          <p:cNvSpPr>
            <a:spLocks noGrp="1"/>
          </p:cNvSpPr>
          <p:nvPr>
            <p:ph type="pic" sz="quarter" idx="13" hasCustomPrompt="1"/>
          </p:nvPr>
        </p:nvSpPr>
        <p:spPr>
          <a:xfrm>
            <a:off x="1" y="0"/>
            <a:ext cx="6311899" cy="6858000"/>
          </a:xfrm>
          <a:custGeom>
            <a:avLst/>
            <a:gdLst>
              <a:gd name="connsiteX0" fmla="*/ 0 w 6311899"/>
              <a:gd name="connsiteY0" fmla="*/ 0 h 6858000"/>
              <a:gd name="connsiteX1" fmla="*/ 6311899 w 6311899"/>
              <a:gd name="connsiteY1" fmla="*/ 0 h 6858000"/>
              <a:gd name="connsiteX2" fmla="*/ 6311899 w 6311899"/>
              <a:gd name="connsiteY2" fmla="*/ 2009775 h 6858000"/>
              <a:gd name="connsiteX3" fmla="*/ 5397499 w 6311899"/>
              <a:gd name="connsiteY3" fmla="*/ 2009775 h 6858000"/>
              <a:gd name="connsiteX4" fmla="*/ 5397499 w 6311899"/>
              <a:gd name="connsiteY4" fmla="*/ 4848225 h 6858000"/>
              <a:gd name="connsiteX5" fmla="*/ 6311899 w 6311899"/>
              <a:gd name="connsiteY5" fmla="*/ 4848225 h 6858000"/>
              <a:gd name="connsiteX6" fmla="*/ 6311899 w 6311899"/>
              <a:gd name="connsiteY6" fmla="*/ 6858000 h 6858000"/>
              <a:gd name="connsiteX7" fmla="*/ 0 w 6311899"/>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11899" h="6858000">
                <a:moveTo>
                  <a:pt x="0" y="0"/>
                </a:moveTo>
                <a:lnTo>
                  <a:pt x="6311899" y="0"/>
                </a:lnTo>
                <a:lnTo>
                  <a:pt x="6311899" y="2009775"/>
                </a:lnTo>
                <a:lnTo>
                  <a:pt x="5397499" y="2009775"/>
                </a:lnTo>
                <a:lnTo>
                  <a:pt x="5397499" y="4848225"/>
                </a:lnTo>
                <a:lnTo>
                  <a:pt x="6311899" y="4848225"/>
                </a:lnTo>
                <a:lnTo>
                  <a:pt x="6311899" y="6858000"/>
                </a:lnTo>
                <a:lnTo>
                  <a:pt x="0" y="6858000"/>
                </a:lnTo>
                <a:close/>
              </a:path>
            </a:pathLst>
          </a:custGeom>
        </p:spPr>
        <p:txBody>
          <a:bodyPr wrap="square">
            <a:noAutofit/>
          </a:bodyPr>
          <a:lstStyle>
            <a:lvl1pPr marL="0" indent="0" algn="ctr">
              <a:buNone/>
              <a:defRPr/>
            </a:lvl1pPr>
          </a:lstStyle>
          <a:p>
            <a:r>
              <a:rPr lang="en-US" dirty="0"/>
              <a:t>Click to add photo</a:t>
            </a:r>
          </a:p>
        </p:txBody>
      </p:sp>
      <p:sp>
        <p:nvSpPr>
          <p:cNvPr id="4" name="Date Placeholder 3">
            <a:extLst>
              <a:ext uri="{FF2B5EF4-FFF2-40B4-BE49-F238E27FC236}">
                <a16:creationId xmlns:a16="http://schemas.microsoft.com/office/drawing/2014/main" id="{F70415A3-6E46-4BC3-B867-3A6A61D0F55F}"/>
              </a:ext>
            </a:extLst>
          </p:cNvPr>
          <p:cNvSpPr>
            <a:spLocks noGrp="1"/>
          </p:cNvSpPr>
          <p:nvPr>
            <p:ph type="dt" sz="half" idx="10"/>
          </p:nvPr>
        </p:nvSpPr>
        <p:spPr/>
        <p:txBody>
          <a:bodyPr/>
          <a:lstStyle>
            <a:lvl1pPr>
              <a:defRPr>
                <a:solidFill>
                  <a:schemeClr val="bg1"/>
                </a:solidFill>
              </a:defRPr>
            </a:lvl1pPr>
          </a:lstStyle>
          <a:p>
            <a:r>
              <a:rPr lang="en-US" dirty="0"/>
              <a:t>8/05/20XX</a:t>
            </a:r>
          </a:p>
        </p:txBody>
      </p:sp>
      <p:sp>
        <p:nvSpPr>
          <p:cNvPr id="8" name="Footer Placeholder 4">
            <a:extLst>
              <a:ext uri="{FF2B5EF4-FFF2-40B4-BE49-F238E27FC236}">
                <a16:creationId xmlns:a16="http://schemas.microsoft.com/office/drawing/2014/main" id="{89831967-45C9-40AF-A955-56E9578BC685}"/>
              </a:ext>
            </a:extLst>
          </p:cNvPr>
          <p:cNvSpPr>
            <a:spLocks noGrp="1"/>
          </p:cNvSpPr>
          <p:nvPr>
            <p:ph type="ftr" sz="quarter" idx="11"/>
          </p:nvPr>
        </p:nvSpPr>
        <p:spPr>
          <a:xfrm>
            <a:off x="6519230" y="6356350"/>
            <a:ext cx="3152912" cy="365125"/>
          </a:xfrm>
        </p:spPr>
        <p:txBody>
          <a:bodyPr/>
          <a:lstStyle>
            <a:lvl1pPr algn="l">
              <a:defRPr>
                <a:solidFill>
                  <a:schemeClr val="accent6">
                    <a:lumMod val="75000"/>
                  </a:schemeClr>
                </a:solidFill>
              </a:defRPr>
            </a:lvl1pPr>
          </a:lstStyle>
          <a:p>
            <a:r>
              <a:rPr lang="en-US" dirty="0"/>
              <a:t>Conference Presentation</a:t>
            </a:r>
          </a:p>
        </p:txBody>
      </p:sp>
      <p:sp>
        <p:nvSpPr>
          <p:cNvPr id="9" name="Slide Number Placeholder 5">
            <a:extLst>
              <a:ext uri="{FF2B5EF4-FFF2-40B4-BE49-F238E27FC236}">
                <a16:creationId xmlns:a16="http://schemas.microsoft.com/office/drawing/2014/main" id="{56167DEC-7546-44F6-AD64-E71C2FF1CF41}"/>
              </a:ext>
            </a:extLst>
          </p:cNvPr>
          <p:cNvSpPr>
            <a:spLocks noGrp="1"/>
          </p:cNvSpPr>
          <p:nvPr>
            <p:ph type="sldNum" sz="quarter" idx="12"/>
          </p:nvPr>
        </p:nvSpPr>
        <p:spPr>
          <a:xfrm>
            <a:off x="10510344" y="6356350"/>
            <a:ext cx="843455" cy="365125"/>
          </a:xfrm>
        </p:spPr>
        <p:txBody>
          <a:bodyPr/>
          <a:lstStyle>
            <a:lvl1pPr>
              <a:defRPr>
                <a:solidFill>
                  <a:schemeClr val="accent6">
                    <a:lumMod val="75000"/>
                  </a:schemeClr>
                </a:solidFill>
              </a:defRPr>
            </a:lvl1pPr>
          </a:lstStyle>
          <a:p>
            <a:fld id="{18D65601-5AE2-46FC-B138-694DDD2B510D}" type="slidenum">
              <a:rPr lang="en-US" smtClean="0"/>
              <a:pPr/>
              <a:t>‹#›</a:t>
            </a:fld>
            <a:endParaRPr lang="en-US" dirty="0"/>
          </a:p>
        </p:txBody>
      </p:sp>
      <p:sp>
        <p:nvSpPr>
          <p:cNvPr id="11" name="Content Placeholder 15">
            <a:extLst>
              <a:ext uri="{FF2B5EF4-FFF2-40B4-BE49-F238E27FC236}">
                <a16:creationId xmlns:a16="http://schemas.microsoft.com/office/drawing/2014/main" id="{61241730-14B7-407E-9517-F4510520D03C}"/>
              </a:ext>
            </a:extLst>
          </p:cNvPr>
          <p:cNvSpPr>
            <a:spLocks noGrp="1"/>
          </p:cNvSpPr>
          <p:nvPr>
            <p:ph sz="quarter" idx="16" hasCustomPrompt="1"/>
          </p:nvPr>
        </p:nvSpPr>
        <p:spPr>
          <a:xfrm>
            <a:off x="6311900" y="3282850"/>
            <a:ext cx="5350010" cy="1030734"/>
          </a:xfrm>
          <a:prstGeom prst="rect">
            <a:avLst/>
          </a:prstGeom>
        </p:spPr>
        <p:txBody>
          <a:bodyPr/>
          <a:lstStyle>
            <a:lvl1pPr marL="0" indent="0">
              <a:lnSpc>
                <a:spcPct val="150000"/>
              </a:lnSpc>
              <a:spcBef>
                <a:spcPts val="0"/>
              </a:spcBef>
              <a:spcAft>
                <a:spcPts val="1200"/>
              </a:spcAft>
              <a:buNone/>
              <a:defRPr sz="1400" spc="100" baseline="0">
                <a:solidFill>
                  <a:schemeClr val="bg1"/>
                </a:solidFill>
              </a:defRPr>
            </a:lvl1pPr>
          </a:lstStyle>
          <a:p>
            <a:pPr lvl="0"/>
            <a:r>
              <a:rPr lang="en-US"/>
              <a:t>Click to add text</a:t>
            </a:r>
          </a:p>
        </p:txBody>
      </p:sp>
      <p:sp>
        <p:nvSpPr>
          <p:cNvPr id="2" name="Title 1">
            <a:extLst>
              <a:ext uri="{FF2B5EF4-FFF2-40B4-BE49-F238E27FC236}">
                <a16:creationId xmlns:a16="http://schemas.microsoft.com/office/drawing/2014/main" id="{2055B60F-1D5E-4B0C-8354-2E7AA187F6D5}"/>
              </a:ext>
            </a:extLst>
          </p:cNvPr>
          <p:cNvSpPr>
            <a:spLocks noGrp="1"/>
          </p:cNvSpPr>
          <p:nvPr>
            <p:ph type="title"/>
          </p:nvPr>
        </p:nvSpPr>
        <p:spPr>
          <a:xfrm>
            <a:off x="6311898" y="2471206"/>
            <a:ext cx="5350010" cy="867398"/>
          </a:xfrm>
          <a:prstGeom prst="rect">
            <a:avLst/>
          </a:prstGeom>
        </p:spPr>
        <p:txBody>
          <a:bodyPr anchor="ctr"/>
          <a:lstStyle>
            <a:lvl1pPr>
              <a:lnSpc>
                <a:spcPct val="100000"/>
              </a:lnSpc>
              <a:defRPr lang="en-US" sz="2400" spc="100" baseline="0">
                <a:solidFill>
                  <a:schemeClr val="bg1"/>
                </a:solidFill>
                <a:ea typeface="+mn-ea"/>
                <a:cs typeface="+mn-cs"/>
              </a:defRPr>
            </a:lvl1pPr>
          </a:lstStyle>
          <a:p>
            <a:pPr marL="0" lvl="0" indent="0">
              <a:lnSpc>
                <a:spcPct val="125000"/>
              </a:lnSpc>
              <a:spcBef>
                <a:spcPts val="0"/>
              </a:spcBef>
              <a:buFont typeface="Arial" panose="020B0604020202020204" pitchFamily="34" charset="0"/>
            </a:pPr>
            <a:r>
              <a:rPr lang="en-US"/>
              <a:t>Click to edit Master title style</a:t>
            </a:r>
          </a:p>
        </p:txBody>
      </p:sp>
    </p:spTree>
    <p:extLst>
      <p:ext uri="{BB962C8B-B14F-4D97-AF65-F5344CB8AC3E}">
        <p14:creationId xmlns:p14="http://schemas.microsoft.com/office/powerpoint/2010/main" val="41952581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9C6F1ED5-824E-4C14-8D5E-5A0A26C54212}"/>
              </a:ext>
            </a:extLst>
          </p:cNvPr>
          <p:cNvSpPr>
            <a:spLocks noGrp="1"/>
          </p:cNvSpPr>
          <p:nvPr>
            <p:ph type="pic" sz="quarter" idx="17" hasCustomPrompt="1"/>
          </p:nvPr>
        </p:nvSpPr>
        <p:spPr>
          <a:xfrm>
            <a:off x="0" y="0"/>
            <a:ext cx="12192000" cy="6858000"/>
          </a:xfrm>
          <a:prstGeom prst="rect">
            <a:avLst/>
          </a:prstGeom>
        </p:spPr>
        <p:txBody>
          <a:bodyPr/>
          <a:lstStyle>
            <a:lvl1pPr marL="0" indent="0" algn="ctr">
              <a:buNone/>
              <a:defRPr/>
            </a:lvl1pPr>
          </a:lstStyle>
          <a:p>
            <a:r>
              <a:rPr lang="en-US" dirty="0"/>
              <a:t>Click to add photo</a:t>
            </a:r>
          </a:p>
        </p:txBody>
      </p:sp>
      <p:sp>
        <p:nvSpPr>
          <p:cNvPr id="4" name="Date Placeholder 3">
            <a:extLst>
              <a:ext uri="{FF2B5EF4-FFF2-40B4-BE49-F238E27FC236}">
                <a16:creationId xmlns:a16="http://schemas.microsoft.com/office/drawing/2014/main" id="{F70415A3-6E46-4BC3-B867-3A6A61D0F55F}"/>
              </a:ext>
            </a:extLst>
          </p:cNvPr>
          <p:cNvSpPr>
            <a:spLocks noGrp="1"/>
          </p:cNvSpPr>
          <p:nvPr>
            <p:ph type="dt" sz="half" idx="10"/>
          </p:nvPr>
        </p:nvSpPr>
        <p:spPr/>
        <p:txBody>
          <a:bodyPr/>
          <a:lstStyle>
            <a:lvl1pPr>
              <a:defRPr>
                <a:solidFill>
                  <a:schemeClr val="bg1"/>
                </a:solidFill>
              </a:defRPr>
            </a:lvl1pPr>
          </a:lstStyle>
          <a:p>
            <a:r>
              <a:rPr lang="en-US" dirty="0"/>
              <a:t>8/05/20XX</a:t>
            </a:r>
          </a:p>
        </p:txBody>
      </p:sp>
      <p:sp>
        <p:nvSpPr>
          <p:cNvPr id="5" name="Footer Placeholder 4">
            <a:extLst>
              <a:ext uri="{FF2B5EF4-FFF2-40B4-BE49-F238E27FC236}">
                <a16:creationId xmlns:a16="http://schemas.microsoft.com/office/drawing/2014/main" id="{CC1ADF53-2713-40AC-9CC8-AA83770C91C4}"/>
              </a:ext>
            </a:extLst>
          </p:cNvPr>
          <p:cNvSpPr>
            <a:spLocks noGrp="1"/>
          </p:cNvSpPr>
          <p:nvPr>
            <p:ph type="ftr" sz="quarter" idx="11"/>
          </p:nvPr>
        </p:nvSpPr>
        <p:spPr/>
        <p:txBody>
          <a:bodyPr/>
          <a:lstStyle/>
          <a:p>
            <a:r>
              <a:rPr lang="en-US" dirty="0"/>
              <a:t>Conference Presentation</a:t>
            </a:r>
          </a:p>
        </p:txBody>
      </p:sp>
      <p:sp>
        <p:nvSpPr>
          <p:cNvPr id="6" name="Slide Number Placeholder 5">
            <a:extLst>
              <a:ext uri="{FF2B5EF4-FFF2-40B4-BE49-F238E27FC236}">
                <a16:creationId xmlns:a16="http://schemas.microsoft.com/office/drawing/2014/main" id="{1BD08A84-ADB1-42C6-A7B1-E5C5A728B9AE}"/>
              </a:ext>
            </a:extLst>
          </p:cNvPr>
          <p:cNvSpPr>
            <a:spLocks noGrp="1"/>
          </p:cNvSpPr>
          <p:nvPr>
            <p:ph type="sldNum" sz="quarter" idx="12"/>
          </p:nvPr>
        </p:nvSpPr>
        <p:spPr/>
        <p:txBody>
          <a:bodyPr/>
          <a:lstStyle/>
          <a:p>
            <a:fld id="{18D65601-5AE2-46FC-B138-694DDD2B510D}" type="slidenum">
              <a:rPr lang="en-US" smtClean="0"/>
              <a:t>‹#›</a:t>
            </a:fld>
            <a:endParaRPr lang="en-US" dirty="0"/>
          </a:p>
        </p:txBody>
      </p:sp>
      <p:sp>
        <p:nvSpPr>
          <p:cNvPr id="9" name="Content Placeholder 15">
            <a:extLst>
              <a:ext uri="{FF2B5EF4-FFF2-40B4-BE49-F238E27FC236}">
                <a16:creationId xmlns:a16="http://schemas.microsoft.com/office/drawing/2014/main" id="{9F762423-7F4E-4A21-8F09-05418F82F9D7}"/>
              </a:ext>
            </a:extLst>
          </p:cNvPr>
          <p:cNvSpPr>
            <a:spLocks noGrp="1"/>
          </p:cNvSpPr>
          <p:nvPr>
            <p:ph sz="quarter" idx="16" hasCustomPrompt="1"/>
          </p:nvPr>
        </p:nvSpPr>
        <p:spPr>
          <a:xfrm>
            <a:off x="8078765" y="3267882"/>
            <a:ext cx="3193926" cy="2203224"/>
          </a:xfrm>
          <a:prstGeom prst="rect">
            <a:avLst/>
          </a:prstGeom>
        </p:spPr>
        <p:txBody>
          <a:bodyPr/>
          <a:lstStyle>
            <a:lvl1pPr marL="0" indent="0">
              <a:lnSpc>
                <a:spcPct val="125000"/>
              </a:lnSpc>
              <a:spcBef>
                <a:spcPts val="0"/>
              </a:spcBef>
              <a:spcAft>
                <a:spcPts val="1200"/>
              </a:spcAft>
              <a:buNone/>
              <a:defRPr sz="1400" spc="100" baseline="0">
                <a:solidFill>
                  <a:schemeClr val="accent1"/>
                </a:solidFill>
              </a:defRPr>
            </a:lvl1pPr>
          </a:lstStyle>
          <a:p>
            <a:pPr lvl="0"/>
            <a:r>
              <a:rPr lang="en-US"/>
              <a:t>Click to add text</a:t>
            </a:r>
          </a:p>
        </p:txBody>
      </p:sp>
      <p:sp>
        <p:nvSpPr>
          <p:cNvPr id="2" name="Title 1">
            <a:extLst>
              <a:ext uri="{FF2B5EF4-FFF2-40B4-BE49-F238E27FC236}">
                <a16:creationId xmlns:a16="http://schemas.microsoft.com/office/drawing/2014/main" id="{E22AE728-7030-4847-B87B-FDB4B86E0332}"/>
              </a:ext>
            </a:extLst>
          </p:cNvPr>
          <p:cNvSpPr>
            <a:spLocks noGrp="1"/>
          </p:cNvSpPr>
          <p:nvPr>
            <p:ph type="title"/>
          </p:nvPr>
        </p:nvSpPr>
        <p:spPr>
          <a:xfrm>
            <a:off x="8078765" y="2371063"/>
            <a:ext cx="3193926" cy="999451"/>
          </a:xfrm>
          <a:prstGeom prst="rect">
            <a:avLst/>
          </a:prstGeom>
        </p:spPr>
        <p:txBody>
          <a:bodyPr anchor="ctr"/>
          <a:lstStyle>
            <a:lvl1pPr>
              <a:lnSpc>
                <a:spcPct val="125000"/>
              </a:lnSpc>
              <a:defRPr lang="en-US" sz="2400" spc="100" baseline="0">
                <a:solidFill>
                  <a:schemeClr val="accent1"/>
                </a:solidFill>
                <a:ea typeface="+mn-ea"/>
                <a:cs typeface="+mn-cs"/>
              </a:defRPr>
            </a:lvl1pPr>
          </a:lstStyle>
          <a:p>
            <a:pPr marL="0" lvl="0" indent="0">
              <a:lnSpc>
                <a:spcPct val="125000"/>
              </a:lnSpc>
              <a:spcBef>
                <a:spcPts val="0"/>
              </a:spcBef>
              <a:buFont typeface="Arial" panose="020B0604020202020204" pitchFamily="34" charset="0"/>
            </a:pPr>
            <a:r>
              <a:rPr lang="en-US"/>
              <a:t>Click to edit Master title style</a:t>
            </a:r>
            <a:endParaRPr lang="en-US" dirty="0"/>
          </a:p>
        </p:txBody>
      </p:sp>
    </p:spTree>
    <p:extLst>
      <p:ext uri="{BB962C8B-B14F-4D97-AF65-F5344CB8AC3E}">
        <p14:creationId xmlns:p14="http://schemas.microsoft.com/office/powerpoint/2010/main" val="1292094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FF5ED5F1-A62B-4555-807E-91FAE1443CCB}"/>
              </a:ext>
            </a:extLst>
          </p:cNvPr>
          <p:cNvSpPr>
            <a:spLocks noGrp="1"/>
          </p:cNvSpPr>
          <p:nvPr>
            <p:ph type="pic" sz="quarter" idx="13" hasCustomPrompt="1"/>
          </p:nvPr>
        </p:nvSpPr>
        <p:spPr>
          <a:xfrm>
            <a:off x="0" y="0"/>
            <a:ext cx="12192000" cy="6858000"/>
          </a:xfrm>
          <a:prstGeom prst="rect">
            <a:avLst/>
          </a:prstGeom>
        </p:spPr>
        <p:txBody>
          <a:bodyPr/>
          <a:lstStyle>
            <a:lvl1pPr marL="0" indent="0" algn="ctr">
              <a:buNone/>
              <a:defRPr/>
            </a:lvl1pPr>
          </a:lstStyle>
          <a:p>
            <a:r>
              <a:rPr lang="en-US" dirty="0"/>
              <a:t>Click to add photo</a:t>
            </a:r>
          </a:p>
        </p:txBody>
      </p:sp>
      <p:sp>
        <p:nvSpPr>
          <p:cNvPr id="4" name="Date Placeholder 3">
            <a:extLst>
              <a:ext uri="{FF2B5EF4-FFF2-40B4-BE49-F238E27FC236}">
                <a16:creationId xmlns:a16="http://schemas.microsoft.com/office/drawing/2014/main" id="{9A9D60F5-07EA-4D8F-AAFA-0F48CB78542E}"/>
              </a:ext>
            </a:extLst>
          </p:cNvPr>
          <p:cNvSpPr>
            <a:spLocks noGrp="1"/>
          </p:cNvSpPr>
          <p:nvPr>
            <p:ph type="dt" sz="half" idx="10"/>
          </p:nvPr>
        </p:nvSpPr>
        <p:spPr/>
        <p:txBody>
          <a:bodyPr/>
          <a:lstStyle/>
          <a:p>
            <a:r>
              <a:rPr lang="en-US" dirty="0"/>
              <a:t>8/05/20XX</a:t>
            </a:r>
          </a:p>
        </p:txBody>
      </p:sp>
      <p:sp>
        <p:nvSpPr>
          <p:cNvPr id="5" name="Footer Placeholder 4">
            <a:extLst>
              <a:ext uri="{FF2B5EF4-FFF2-40B4-BE49-F238E27FC236}">
                <a16:creationId xmlns:a16="http://schemas.microsoft.com/office/drawing/2014/main" id="{73ED4C42-D293-4981-BA06-A4638BEE1641}"/>
              </a:ext>
            </a:extLst>
          </p:cNvPr>
          <p:cNvSpPr>
            <a:spLocks noGrp="1"/>
          </p:cNvSpPr>
          <p:nvPr>
            <p:ph type="ftr" sz="quarter" idx="11"/>
          </p:nvPr>
        </p:nvSpPr>
        <p:spPr/>
        <p:txBody>
          <a:bodyPr/>
          <a:lstStyle/>
          <a:p>
            <a:r>
              <a:rPr lang="en-US" dirty="0"/>
              <a:t>Conference Presentation</a:t>
            </a:r>
          </a:p>
        </p:txBody>
      </p:sp>
      <p:sp>
        <p:nvSpPr>
          <p:cNvPr id="6" name="Slide Number Placeholder 5">
            <a:extLst>
              <a:ext uri="{FF2B5EF4-FFF2-40B4-BE49-F238E27FC236}">
                <a16:creationId xmlns:a16="http://schemas.microsoft.com/office/drawing/2014/main" id="{B73E9D98-F221-47DC-AE55-8165BB7A3D3B}"/>
              </a:ext>
            </a:extLst>
          </p:cNvPr>
          <p:cNvSpPr>
            <a:spLocks noGrp="1"/>
          </p:cNvSpPr>
          <p:nvPr>
            <p:ph type="sldNum" sz="quarter" idx="12"/>
          </p:nvPr>
        </p:nvSpPr>
        <p:spPr/>
        <p:txBody>
          <a:bodyPr/>
          <a:lstStyle/>
          <a:p>
            <a:fld id="{18D65601-5AE2-46FC-B138-694DDD2B510D}" type="slidenum">
              <a:rPr lang="en-US" smtClean="0"/>
              <a:t>‹#›</a:t>
            </a:fld>
            <a:endParaRPr lang="en-US" dirty="0"/>
          </a:p>
        </p:txBody>
      </p:sp>
      <p:sp>
        <p:nvSpPr>
          <p:cNvPr id="16" name="Content Placeholder 15">
            <a:extLst>
              <a:ext uri="{FF2B5EF4-FFF2-40B4-BE49-F238E27FC236}">
                <a16:creationId xmlns:a16="http://schemas.microsoft.com/office/drawing/2014/main" id="{94C3D64C-77F6-4601-B573-9A9B6E23BB60}"/>
              </a:ext>
            </a:extLst>
          </p:cNvPr>
          <p:cNvSpPr>
            <a:spLocks noGrp="1"/>
          </p:cNvSpPr>
          <p:nvPr>
            <p:ph sz="quarter" idx="15" hasCustomPrompt="1"/>
          </p:nvPr>
        </p:nvSpPr>
        <p:spPr>
          <a:xfrm>
            <a:off x="1675242" y="2051170"/>
            <a:ext cx="5362575" cy="3532188"/>
          </a:xfrm>
          <a:prstGeom prst="rect">
            <a:avLst/>
          </a:prstGeom>
        </p:spPr>
        <p:txBody>
          <a:bodyPr/>
          <a:lstStyle>
            <a:lvl1pPr marL="0" indent="0">
              <a:lnSpc>
                <a:spcPct val="100000"/>
              </a:lnSpc>
              <a:spcBef>
                <a:spcPts val="0"/>
              </a:spcBef>
              <a:spcAft>
                <a:spcPts val="1200"/>
              </a:spcAft>
              <a:buNone/>
              <a:defRPr sz="1400" spc="100" baseline="0"/>
            </a:lvl1pPr>
          </a:lstStyle>
          <a:p>
            <a:pPr lvl="0"/>
            <a:r>
              <a:rPr lang="en-US"/>
              <a:t>Click to add text</a:t>
            </a:r>
          </a:p>
        </p:txBody>
      </p:sp>
      <p:sp>
        <p:nvSpPr>
          <p:cNvPr id="2" name="Title 1">
            <a:extLst>
              <a:ext uri="{FF2B5EF4-FFF2-40B4-BE49-F238E27FC236}">
                <a16:creationId xmlns:a16="http://schemas.microsoft.com/office/drawing/2014/main" id="{DBCD17CD-E6D2-4329-B271-1E59AA986EF1}"/>
              </a:ext>
            </a:extLst>
          </p:cNvPr>
          <p:cNvSpPr>
            <a:spLocks noGrp="1"/>
          </p:cNvSpPr>
          <p:nvPr>
            <p:ph type="title"/>
          </p:nvPr>
        </p:nvSpPr>
        <p:spPr>
          <a:xfrm>
            <a:off x="1675242" y="1418953"/>
            <a:ext cx="5362575" cy="495691"/>
          </a:xfrm>
          <a:prstGeom prst="rect">
            <a:avLst/>
          </a:prstGeom>
        </p:spPr>
        <p:txBody>
          <a:bodyPr anchor="ctr"/>
          <a:lstStyle>
            <a:lvl1pPr>
              <a:defRPr lang="en-US" sz="2400" spc="100" baseline="0">
                <a:solidFill>
                  <a:schemeClr val="accent1"/>
                </a:solidFill>
                <a:ea typeface="+mn-ea"/>
                <a:cs typeface="+mn-cs"/>
              </a:defRPr>
            </a:lvl1pPr>
          </a:lstStyle>
          <a:p>
            <a:pPr marL="0" lvl="0" indent="0">
              <a:lnSpc>
                <a:spcPct val="80000"/>
              </a:lnSpc>
              <a:spcBef>
                <a:spcPts val="0"/>
              </a:spcBef>
              <a:buFont typeface="Arial" panose="020B0604020202020204" pitchFamily="34" charset="0"/>
            </a:pPr>
            <a:r>
              <a:rPr lang="en-US"/>
              <a:t>Click to edit Master title style</a:t>
            </a:r>
            <a:endParaRPr lang="en-US" dirty="0"/>
          </a:p>
        </p:txBody>
      </p:sp>
    </p:spTree>
    <p:extLst>
      <p:ext uri="{BB962C8B-B14F-4D97-AF65-F5344CB8AC3E}">
        <p14:creationId xmlns:p14="http://schemas.microsoft.com/office/powerpoint/2010/main" val="2623902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eet The Presenter">
    <p:spTree>
      <p:nvGrpSpPr>
        <p:cNvPr id="1" name=""/>
        <p:cNvGrpSpPr/>
        <p:nvPr/>
      </p:nvGrpSpPr>
      <p:grpSpPr>
        <a:xfrm>
          <a:off x="0" y="0"/>
          <a:ext cx="0" cy="0"/>
          <a:chOff x="0" y="0"/>
          <a:chExt cx="0" cy="0"/>
        </a:xfrm>
      </p:grpSpPr>
      <p:sp>
        <p:nvSpPr>
          <p:cNvPr id="9" name="Picture Placeholder 10">
            <a:extLst>
              <a:ext uri="{FF2B5EF4-FFF2-40B4-BE49-F238E27FC236}">
                <a16:creationId xmlns:a16="http://schemas.microsoft.com/office/drawing/2014/main" id="{CD5AE0D9-6B20-4F29-A35B-2A00C25FF84E}"/>
              </a:ext>
            </a:extLst>
          </p:cNvPr>
          <p:cNvSpPr>
            <a:spLocks noGrp="1"/>
          </p:cNvSpPr>
          <p:nvPr>
            <p:ph type="pic" sz="quarter" idx="13" hasCustomPrompt="1"/>
          </p:nvPr>
        </p:nvSpPr>
        <p:spPr>
          <a:xfrm>
            <a:off x="1482906" y="0"/>
            <a:ext cx="4635426" cy="6857999"/>
          </a:xfrm>
          <a:prstGeom prst="rect">
            <a:avLst/>
          </a:prstGeom>
        </p:spPr>
        <p:txBody>
          <a:bodyPr/>
          <a:lstStyle>
            <a:lvl1pPr marL="0" indent="0" algn="ctr">
              <a:buNone/>
              <a:defRPr/>
            </a:lvl1pPr>
          </a:lstStyle>
          <a:p>
            <a:r>
              <a:rPr lang="en-US" dirty="0"/>
              <a:t>Click to add photo</a:t>
            </a:r>
          </a:p>
        </p:txBody>
      </p:sp>
      <p:sp>
        <p:nvSpPr>
          <p:cNvPr id="4" name="Date Placeholder 3">
            <a:extLst>
              <a:ext uri="{FF2B5EF4-FFF2-40B4-BE49-F238E27FC236}">
                <a16:creationId xmlns:a16="http://schemas.microsoft.com/office/drawing/2014/main" id="{12CC56C8-D828-4A31-A5B9-CF1AEFA70D7C}"/>
              </a:ext>
            </a:extLst>
          </p:cNvPr>
          <p:cNvSpPr>
            <a:spLocks noGrp="1"/>
          </p:cNvSpPr>
          <p:nvPr>
            <p:ph type="dt" sz="half" idx="10"/>
          </p:nvPr>
        </p:nvSpPr>
        <p:spPr>
          <a:xfrm>
            <a:off x="1571846" y="6356350"/>
            <a:ext cx="2743200" cy="365125"/>
          </a:xfrm>
        </p:spPr>
        <p:txBody>
          <a:bodyPr/>
          <a:lstStyle>
            <a:lvl1pPr>
              <a:defRPr>
                <a:solidFill>
                  <a:schemeClr val="accent5">
                    <a:lumMod val="20000"/>
                    <a:lumOff val="80000"/>
                  </a:schemeClr>
                </a:solidFill>
              </a:defRPr>
            </a:lvl1pPr>
          </a:lstStyle>
          <a:p>
            <a:r>
              <a:rPr lang="en-US" dirty="0"/>
              <a:t>8/05/20XX</a:t>
            </a:r>
          </a:p>
        </p:txBody>
      </p:sp>
      <p:sp>
        <p:nvSpPr>
          <p:cNvPr id="5" name="Footer Placeholder 4">
            <a:extLst>
              <a:ext uri="{FF2B5EF4-FFF2-40B4-BE49-F238E27FC236}">
                <a16:creationId xmlns:a16="http://schemas.microsoft.com/office/drawing/2014/main" id="{8E0B0264-B3C3-46A0-80DD-67C59DB2AF91}"/>
              </a:ext>
            </a:extLst>
          </p:cNvPr>
          <p:cNvSpPr>
            <a:spLocks noGrp="1"/>
          </p:cNvSpPr>
          <p:nvPr>
            <p:ph type="ftr" sz="quarter" idx="11"/>
          </p:nvPr>
        </p:nvSpPr>
        <p:spPr>
          <a:xfrm>
            <a:off x="6519230" y="6356350"/>
            <a:ext cx="3152912" cy="365125"/>
          </a:xfrm>
        </p:spPr>
        <p:txBody>
          <a:bodyPr/>
          <a:lstStyle>
            <a:lvl1pPr algn="l">
              <a:defRPr>
                <a:solidFill>
                  <a:schemeClr val="accent6">
                    <a:lumMod val="75000"/>
                  </a:schemeClr>
                </a:solidFill>
              </a:defRPr>
            </a:lvl1pPr>
          </a:lstStyle>
          <a:p>
            <a:r>
              <a:rPr lang="en-US" dirty="0"/>
              <a:t>Conference Presentation</a:t>
            </a:r>
          </a:p>
        </p:txBody>
      </p:sp>
      <p:sp>
        <p:nvSpPr>
          <p:cNvPr id="6" name="Slide Number Placeholder 5">
            <a:extLst>
              <a:ext uri="{FF2B5EF4-FFF2-40B4-BE49-F238E27FC236}">
                <a16:creationId xmlns:a16="http://schemas.microsoft.com/office/drawing/2014/main" id="{C85D3C3B-0FFE-494C-B4AC-477B6A9DAF51}"/>
              </a:ext>
            </a:extLst>
          </p:cNvPr>
          <p:cNvSpPr>
            <a:spLocks noGrp="1"/>
          </p:cNvSpPr>
          <p:nvPr>
            <p:ph type="sldNum" sz="quarter" idx="12"/>
          </p:nvPr>
        </p:nvSpPr>
        <p:spPr>
          <a:xfrm>
            <a:off x="10510344" y="6356350"/>
            <a:ext cx="843455" cy="365125"/>
          </a:xfrm>
        </p:spPr>
        <p:txBody>
          <a:bodyPr/>
          <a:lstStyle>
            <a:lvl1pPr>
              <a:defRPr>
                <a:solidFill>
                  <a:schemeClr val="accent6">
                    <a:lumMod val="75000"/>
                  </a:schemeClr>
                </a:solidFill>
              </a:defRPr>
            </a:lvl1pPr>
          </a:lstStyle>
          <a:p>
            <a:fld id="{18D65601-5AE2-46FC-B138-694DDD2B510D}" type="slidenum">
              <a:rPr lang="en-US" smtClean="0"/>
              <a:pPr/>
              <a:t>‹#›</a:t>
            </a:fld>
            <a:endParaRPr lang="en-US" dirty="0"/>
          </a:p>
        </p:txBody>
      </p:sp>
      <p:sp>
        <p:nvSpPr>
          <p:cNvPr id="10" name="Text Placeholder 12">
            <a:extLst>
              <a:ext uri="{FF2B5EF4-FFF2-40B4-BE49-F238E27FC236}">
                <a16:creationId xmlns:a16="http://schemas.microsoft.com/office/drawing/2014/main" id="{1285A10A-1880-4D4E-A99B-1C19043F2A65}"/>
              </a:ext>
            </a:extLst>
          </p:cNvPr>
          <p:cNvSpPr>
            <a:spLocks noGrp="1"/>
          </p:cNvSpPr>
          <p:nvPr>
            <p:ph type="body" sz="quarter" idx="14" hasCustomPrompt="1"/>
          </p:nvPr>
        </p:nvSpPr>
        <p:spPr>
          <a:xfrm>
            <a:off x="6750189" y="2396358"/>
            <a:ext cx="3266975" cy="326687"/>
          </a:xfrm>
          <a:prstGeom prst="rect">
            <a:avLst/>
          </a:prstGeom>
        </p:spPr>
        <p:txBody>
          <a:bodyPr anchor="ctr"/>
          <a:lstStyle>
            <a:lvl1pPr marL="0" indent="0">
              <a:lnSpc>
                <a:spcPct val="80000"/>
              </a:lnSpc>
              <a:spcBef>
                <a:spcPts val="0"/>
              </a:spcBef>
              <a:buNone/>
              <a:defRPr sz="1600" b="1" spc="100" baseline="0">
                <a:solidFill>
                  <a:schemeClr val="accent1"/>
                </a:solidFill>
                <a:latin typeface="+mj-lt"/>
              </a:defRPr>
            </a:lvl1pPr>
          </a:lstStyle>
          <a:p>
            <a:pPr lvl="0"/>
            <a:r>
              <a:rPr lang="en-US"/>
              <a:t>Click to add name</a:t>
            </a:r>
          </a:p>
        </p:txBody>
      </p:sp>
      <p:sp>
        <p:nvSpPr>
          <p:cNvPr id="11" name="Content Placeholder 15">
            <a:extLst>
              <a:ext uri="{FF2B5EF4-FFF2-40B4-BE49-F238E27FC236}">
                <a16:creationId xmlns:a16="http://schemas.microsoft.com/office/drawing/2014/main" id="{624F1FC7-2617-499A-8CB8-B61FC7D9B7BF}"/>
              </a:ext>
            </a:extLst>
          </p:cNvPr>
          <p:cNvSpPr>
            <a:spLocks noGrp="1"/>
          </p:cNvSpPr>
          <p:nvPr>
            <p:ph sz="quarter" idx="15" hasCustomPrompt="1"/>
          </p:nvPr>
        </p:nvSpPr>
        <p:spPr>
          <a:xfrm>
            <a:off x="6749508" y="2756830"/>
            <a:ext cx="4834569" cy="2384195"/>
          </a:xfrm>
          <a:prstGeom prst="rect">
            <a:avLst/>
          </a:prstGeom>
        </p:spPr>
        <p:txBody>
          <a:bodyPr/>
          <a:lstStyle>
            <a:lvl1pPr marL="0" indent="0">
              <a:lnSpc>
                <a:spcPct val="150000"/>
              </a:lnSpc>
              <a:spcBef>
                <a:spcPts val="0"/>
              </a:spcBef>
              <a:spcAft>
                <a:spcPts val="1000"/>
              </a:spcAft>
              <a:buNone/>
              <a:defRPr sz="1400" spc="100" baseline="0"/>
            </a:lvl1pPr>
          </a:lstStyle>
          <a:p>
            <a:pPr lvl="0"/>
            <a:r>
              <a:rPr lang="en-US"/>
              <a:t>Click to add text</a:t>
            </a:r>
          </a:p>
        </p:txBody>
      </p:sp>
      <p:cxnSp>
        <p:nvCxnSpPr>
          <p:cNvPr id="13" name="Straight Connector 12">
            <a:extLst>
              <a:ext uri="{FF2B5EF4-FFF2-40B4-BE49-F238E27FC236}">
                <a16:creationId xmlns:a16="http://schemas.microsoft.com/office/drawing/2014/main" id="{0B169A36-7DEF-42D4-850F-59A3233FD582}"/>
              </a:ext>
              <a:ext uri="{C183D7F6-B498-43B3-948B-1728B52AA6E4}">
                <adec:decorative xmlns:adec="http://schemas.microsoft.com/office/drawing/2017/decorative" val="1"/>
              </a:ext>
            </a:extLst>
          </p:cNvPr>
          <p:cNvCxnSpPr>
            <a:cxnSpLocks/>
          </p:cNvCxnSpPr>
          <p:nvPr userDrawn="1"/>
        </p:nvCxnSpPr>
        <p:spPr>
          <a:xfrm>
            <a:off x="740834" y="0"/>
            <a:ext cx="0" cy="2757488"/>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6CADB6D5-97B3-42ED-B8C7-5AD951CB8FE1}"/>
              </a:ext>
              <a:ext uri="{C183D7F6-B498-43B3-948B-1728B52AA6E4}">
                <adec:decorative xmlns:adec="http://schemas.microsoft.com/office/drawing/2017/decorative" val="1"/>
              </a:ext>
            </a:extLst>
          </p:cNvPr>
          <p:cNvCxnSpPr>
            <a:cxnSpLocks/>
          </p:cNvCxnSpPr>
          <p:nvPr userDrawn="1"/>
        </p:nvCxnSpPr>
        <p:spPr>
          <a:xfrm>
            <a:off x="8729133" y="2551471"/>
            <a:ext cx="346286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A9B7B60A-1B6C-4E40-94D7-AE1BD3712779}"/>
              </a:ext>
            </a:extLst>
          </p:cNvPr>
          <p:cNvSpPr>
            <a:spLocks noGrp="1"/>
          </p:cNvSpPr>
          <p:nvPr>
            <p:ph type="title"/>
          </p:nvPr>
        </p:nvSpPr>
        <p:spPr>
          <a:xfrm rot="16200000">
            <a:off x="-810973" y="4189152"/>
            <a:ext cx="3121302" cy="469478"/>
          </a:xfrm>
          <a:prstGeom prst="rect">
            <a:avLst/>
          </a:prstGeom>
        </p:spPr>
        <p:txBody>
          <a:bodyPr anchor="ctr"/>
          <a:lstStyle>
            <a:lvl1pPr algn="r">
              <a:defRPr lang="en-US" sz="2400" spc="100" baseline="0">
                <a:solidFill>
                  <a:schemeClr val="accent1"/>
                </a:solidFill>
                <a:ea typeface="+mn-ea"/>
                <a:cs typeface="+mn-cs"/>
              </a:defRPr>
            </a:lvl1pPr>
          </a:lstStyle>
          <a:p>
            <a:pPr marL="0" lvl="0" indent="0" algn="r">
              <a:lnSpc>
                <a:spcPct val="80000"/>
              </a:lnSpc>
              <a:spcBef>
                <a:spcPts val="0"/>
              </a:spcBef>
              <a:buFont typeface="Arial" panose="020B0604020202020204" pitchFamily="34" charset="0"/>
            </a:pPr>
            <a:r>
              <a:rPr lang="en-US"/>
              <a:t>Click to edit Master title style</a:t>
            </a:r>
            <a:endParaRPr lang="en-US" dirty="0"/>
          </a:p>
        </p:txBody>
      </p:sp>
    </p:spTree>
    <p:extLst>
      <p:ext uri="{BB962C8B-B14F-4D97-AF65-F5344CB8AC3E}">
        <p14:creationId xmlns:p14="http://schemas.microsoft.com/office/powerpoint/2010/main" val="2861105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ackgroun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BFE3E-14BB-4DC6-A806-1E62C1D2446E}"/>
              </a:ext>
            </a:extLst>
          </p:cNvPr>
          <p:cNvSpPr>
            <a:spLocks noGrp="1"/>
          </p:cNvSpPr>
          <p:nvPr>
            <p:ph type="title"/>
          </p:nvPr>
        </p:nvSpPr>
        <p:spPr>
          <a:xfrm>
            <a:off x="1883137" y="1360309"/>
            <a:ext cx="2909309" cy="657882"/>
          </a:xfrm>
          <a:prstGeom prst="rect">
            <a:avLst/>
          </a:prstGeom>
        </p:spPr>
        <p:txBody>
          <a:bodyPr anchor="ctr"/>
          <a:lstStyle>
            <a:lvl1pPr>
              <a:defRPr lang="en-US" sz="2400" spc="100" baseline="0">
                <a:solidFill>
                  <a:schemeClr val="accent1"/>
                </a:solidFill>
                <a:ea typeface="+mn-ea"/>
                <a:cs typeface="+mn-cs"/>
              </a:defRPr>
            </a:lvl1pPr>
          </a:lstStyle>
          <a:p>
            <a:pPr marL="0" lvl="0" indent="0">
              <a:lnSpc>
                <a:spcPct val="80000"/>
              </a:lnSpc>
              <a:spcBef>
                <a:spcPts val="0"/>
              </a:spcBef>
              <a:buFont typeface="Arial" panose="020B0604020202020204" pitchFamily="34" charset="0"/>
            </a:pPr>
            <a:r>
              <a:rPr lang="en-US"/>
              <a:t>Click to edit Master title style</a:t>
            </a:r>
            <a:endParaRPr lang="en-US" dirty="0"/>
          </a:p>
        </p:txBody>
      </p:sp>
      <p:sp>
        <p:nvSpPr>
          <p:cNvPr id="8" name="Picture Placeholder 10">
            <a:extLst>
              <a:ext uri="{FF2B5EF4-FFF2-40B4-BE49-F238E27FC236}">
                <a16:creationId xmlns:a16="http://schemas.microsoft.com/office/drawing/2014/main" id="{EFD7EF65-6DE9-4029-B3A0-F08E11BC9E5E}"/>
              </a:ext>
            </a:extLst>
          </p:cNvPr>
          <p:cNvSpPr>
            <a:spLocks noGrp="1"/>
          </p:cNvSpPr>
          <p:nvPr>
            <p:ph type="pic" sz="quarter" idx="13" hasCustomPrompt="1"/>
          </p:nvPr>
        </p:nvSpPr>
        <p:spPr>
          <a:xfrm>
            <a:off x="0" y="2795752"/>
            <a:ext cx="12192000" cy="4062247"/>
          </a:xfrm>
          <a:prstGeom prst="rect">
            <a:avLst/>
          </a:prstGeom>
        </p:spPr>
        <p:txBody>
          <a:bodyPr/>
          <a:lstStyle>
            <a:lvl1pPr marL="0" indent="0" algn="ctr">
              <a:buNone/>
              <a:defRPr/>
            </a:lvl1pPr>
          </a:lstStyle>
          <a:p>
            <a:r>
              <a:rPr lang="en-US" dirty="0"/>
              <a:t>Click to add photo</a:t>
            </a:r>
          </a:p>
        </p:txBody>
      </p:sp>
      <p:sp>
        <p:nvSpPr>
          <p:cNvPr id="10" name="Content Placeholder 15">
            <a:extLst>
              <a:ext uri="{FF2B5EF4-FFF2-40B4-BE49-F238E27FC236}">
                <a16:creationId xmlns:a16="http://schemas.microsoft.com/office/drawing/2014/main" id="{123B9F8E-DAD6-45B2-B55B-B070484318C3}"/>
              </a:ext>
            </a:extLst>
          </p:cNvPr>
          <p:cNvSpPr>
            <a:spLocks noGrp="1"/>
          </p:cNvSpPr>
          <p:nvPr>
            <p:ph sz="quarter" idx="15" hasCustomPrompt="1"/>
          </p:nvPr>
        </p:nvSpPr>
        <p:spPr>
          <a:xfrm>
            <a:off x="5109845" y="1075509"/>
            <a:ext cx="5293260" cy="1408770"/>
          </a:xfrm>
          <a:prstGeom prst="rect">
            <a:avLst/>
          </a:prstGeom>
        </p:spPr>
        <p:txBody>
          <a:bodyPr anchor="ctr"/>
          <a:lstStyle>
            <a:lvl1pPr marL="0" indent="0">
              <a:lnSpc>
                <a:spcPct val="150000"/>
              </a:lnSpc>
              <a:spcBef>
                <a:spcPts val="0"/>
              </a:spcBef>
              <a:spcAft>
                <a:spcPts val="0"/>
              </a:spcAft>
              <a:buNone/>
              <a:defRPr sz="1400" spc="100" baseline="0"/>
            </a:lvl1pPr>
          </a:lstStyle>
          <a:p>
            <a:pPr lvl="0"/>
            <a:r>
              <a:rPr lang="en-US"/>
              <a:t>Click to add text</a:t>
            </a:r>
          </a:p>
        </p:txBody>
      </p:sp>
      <p:sp>
        <p:nvSpPr>
          <p:cNvPr id="5" name="Date Placeholder 4">
            <a:extLst>
              <a:ext uri="{FF2B5EF4-FFF2-40B4-BE49-F238E27FC236}">
                <a16:creationId xmlns:a16="http://schemas.microsoft.com/office/drawing/2014/main" id="{23CF9177-0C51-4496-B5AE-7ED4F8F3A170}"/>
              </a:ext>
            </a:extLst>
          </p:cNvPr>
          <p:cNvSpPr>
            <a:spLocks noGrp="1"/>
          </p:cNvSpPr>
          <p:nvPr>
            <p:ph type="dt" sz="half" idx="10"/>
          </p:nvPr>
        </p:nvSpPr>
        <p:spPr/>
        <p:txBody>
          <a:bodyPr/>
          <a:lstStyle>
            <a:lvl1pPr>
              <a:defRPr>
                <a:solidFill>
                  <a:schemeClr val="bg1"/>
                </a:solidFill>
              </a:defRPr>
            </a:lvl1pPr>
          </a:lstStyle>
          <a:p>
            <a:r>
              <a:rPr lang="en-US" dirty="0"/>
              <a:t>8/05/20XX</a:t>
            </a:r>
          </a:p>
        </p:txBody>
      </p:sp>
      <p:sp>
        <p:nvSpPr>
          <p:cNvPr id="6" name="Footer Placeholder 5">
            <a:extLst>
              <a:ext uri="{FF2B5EF4-FFF2-40B4-BE49-F238E27FC236}">
                <a16:creationId xmlns:a16="http://schemas.microsoft.com/office/drawing/2014/main" id="{C57A035F-C837-4CCA-BB19-CE656F0576BD}"/>
              </a:ext>
            </a:extLst>
          </p:cNvPr>
          <p:cNvSpPr>
            <a:spLocks noGrp="1"/>
          </p:cNvSpPr>
          <p:nvPr>
            <p:ph type="ftr" sz="quarter" idx="11"/>
          </p:nvPr>
        </p:nvSpPr>
        <p:spPr/>
        <p:txBody>
          <a:bodyPr/>
          <a:lstStyle>
            <a:lvl1pPr>
              <a:defRPr>
                <a:solidFill>
                  <a:schemeClr val="accent1"/>
                </a:solidFill>
              </a:defRPr>
            </a:lvl1pPr>
          </a:lstStyle>
          <a:p>
            <a:r>
              <a:rPr lang="en-US" dirty="0"/>
              <a:t>Conference Presentation</a:t>
            </a:r>
          </a:p>
        </p:txBody>
      </p:sp>
      <p:sp>
        <p:nvSpPr>
          <p:cNvPr id="7" name="Slide Number Placeholder 6">
            <a:extLst>
              <a:ext uri="{FF2B5EF4-FFF2-40B4-BE49-F238E27FC236}">
                <a16:creationId xmlns:a16="http://schemas.microsoft.com/office/drawing/2014/main" id="{5FE2F927-F23D-4ABB-BEC9-11C2CC69D8E4}"/>
              </a:ext>
            </a:extLst>
          </p:cNvPr>
          <p:cNvSpPr>
            <a:spLocks noGrp="1"/>
          </p:cNvSpPr>
          <p:nvPr>
            <p:ph type="sldNum" sz="quarter" idx="12"/>
          </p:nvPr>
        </p:nvSpPr>
        <p:spPr/>
        <p:txBody>
          <a:bodyPr/>
          <a:lstStyle>
            <a:lvl1pPr>
              <a:defRPr>
                <a:solidFill>
                  <a:schemeClr val="accent1"/>
                </a:solidFill>
              </a:defRPr>
            </a:lvl1pPr>
          </a:lstStyle>
          <a:p>
            <a:fld id="{18D65601-5AE2-46FC-B138-694DDD2B510D}" type="slidenum">
              <a:rPr lang="en-US" smtClean="0"/>
              <a:pPr/>
              <a:t>‹#›</a:t>
            </a:fld>
            <a:endParaRPr lang="en-US" dirty="0"/>
          </a:p>
        </p:txBody>
      </p:sp>
      <p:cxnSp>
        <p:nvCxnSpPr>
          <p:cNvPr id="12" name="Straight Connector 11">
            <a:extLst>
              <a:ext uri="{FF2B5EF4-FFF2-40B4-BE49-F238E27FC236}">
                <a16:creationId xmlns:a16="http://schemas.microsoft.com/office/drawing/2014/main" id="{95244728-2BE1-4CB4-A19E-903E75BD8226}"/>
              </a:ext>
              <a:ext uri="{C183D7F6-B498-43B3-948B-1728B52AA6E4}">
                <adec:decorative xmlns:adec="http://schemas.microsoft.com/office/drawing/2017/decorative" val="1"/>
              </a:ext>
            </a:extLst>
          </p:cNvPr>
          <p:cNvCxnSpPr>
            <a:cxnSpLocks/>
          </p:cNvCxnSpPr>
          <p:nvPr userDrawn="1"/>
        </p:nvCxnSpPr>
        <p:spPr>
          <a:xfrm>
            <a:off x="0" y="1689250"/>
            <a:ext cx="1606378"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97157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reakout Questions">
    <p:spTree>
      <p:nvGrpSpPr>
        <p:cNvPr id="1" name=""/>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B0109947-4B08-4C56-B65B-A6FDFEF47D12}"/>
              </a:ext>
              <a:ext uri="{C183D7F6-B498-43B3-948B-1728B52AA6E4}">
                <adec:decorative xmlns:adec="http://schemas.microsoft.com/office/drawing/2017/decorative" val="1"/>
              </a:ext>
            </a:extLst>
          </p:cNvPr>
          <p:cNvCxnSpPr>
            <a:cxnSpLocks/>
          </p:cNvCxnSpPr>
          <p:nvPr userDrawn="1"/>
        </p:nvCxnSpPr>
        <p:spPr>
          <a:xfrm>
            <a:off x="0" y="1510815"/>
            <a:ext cx="12192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387A38D-E82D-42F1-A188-30F49DD50C61}"/>
              </a:ext>
              <a:ext uri="{C183D7F6-B498-43B3-948B-1728B52AA6E4}">
                <adec:decorative xmlns:adec="http://schemas.microsoft.com/office/drawing/2017/decorative" val="1"/>
              </a:ext>
            </a:extLst>
          </p:cNvPr>
          <p:cNvCxnSpPr>
            <a:cxnSpLocks/>
          </p:cNvCxnSpPr>
          <p:nvPr userDrawn="1"/>
        </p:nvCxnSpPr>
        <p:spPr>
          <a:xfrm>
            <a:off x="739785" y="0"/>
            <a:ext cx="0" cy="25146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Picture Placeholder 10">
            <a:extLst>
              <a:ext uri="{FF2B5EF4-FFF2-40B4-BE49-F238E27FC236}">
                <a16:creationId xmlns:a16="http://schemas.microsoft.com/office/drawing/2014/main" id="{1205ABD4-5AFD-4B99-8836-D12AA42FCCE5}"/>
              </a:ext>
            </a:extLst>
          </p:cNvPr>
          <p:cNvSpPr>
            <a:spLocks noGrp="1"/>
          </p:cNvSpPr>
          <p:nvPr>
            <p:ph type="pic" sz="quarter" idx="13" hasCustomPrompt="1"/>
          </p:nvPr>
        </p:nvSpPr>
        <p:spPr>
          <a:xfrm>
            <a:off x="4582510" y="0"/>
            <a:ext cx="7609489" cy="6858000"/>
          </a:xfrm>
          <a:prstGeom prst="rect">
            <a:avLst/>
          </a:prstGeom>
        </p:spPr>
        <p:txBody>
          <a:bodyPr/>
          <a:lstStyle>
            <a:lvl1pPr marL="0" indent="0" algn="ctr">
              <a:buNone/>
              <a:defRPr/>
            </a:lvl1pPr>
          </a:lstStyle>
          <a:p>
            <a:r>
              <a:rPr lang="en-US" dirty="0"/>
              <a:t>Click to add photo</a:t>
            </a:r>
          </a:p>
        </p:txBody>
      </p:sp>
      <p:sp>
        <p:nvSpPr>
          <p:cNvPr id="7" name="Date Placeholder 6">
            <a:extLst>
              <a:ext uri="{FF2B5EF4-FFF2-40B4-BE49-F238E27FC236}">
                <a16:creationId xmlns:a16="http://schemas.microsoft.com/office/drawing/2014/main" id="{F080A53F-EFDF-40A3-B9E3-58EB0D3F3A84}"/>
              </a:ext>
            </a:extLst>
          </p:cNvPr>
          <p:cNvSpPr>
            <a:spLocks noGrp="1"/>
          </p:cNvSpPr>
          <p:nvPr>
            <p:ph type="dt" sz="half" idx="10"/>
          </p:nvPr>
        </p:nvSpPr>
        <p:spPr/>
        <p:txBody>
          <a:bodyPr/>
          <a:lstStyle/>
          <a:p>
            <a:r>
              <a:rPr lang="en-US" dirty="0"/>
              <a:t>8/05/20XX</a:t>
            </a:r>
          </a:p>
        </p:txBody>
      </p:sp>
      <p:sp>
        <p:nvSpPr>
          <p:cNvPr id="14" name="Content Placeholder 15">
            <a:extLst>
              <a:ext uri="{FF2B5EF4-FFF2-40B4-BE49-F238E27FC236}">
                <a16:creationId xmlns:a16="http://schemas.microsoft.com/office/drawing/2014/main" id="{F547C10E-8A59-4B22-ADF0-994850F759D0}"/>
              </a:ext>
            </a:extLst>
          </p:cNvPr>
          <p:cNvSpPr>
            <a:spLocks noGrp="1"/>
          </p:cNvSpPr>
          <p:nvPr>
            <p:ph sz="quarter" idx="15" hasCustomPrompt="1"/>
          </p:nvPr>
        </p:nvSpPr>
        <p:spPr>
          <a:xfrm>
            <a:off x="1017111" y="2906895"/>
            <a:ext cx="4606159" cy="2221291"/>
          </a:xfrm>
          <a:prstGeom prst="rect">
            <a:avLst/>
          </a:prstGeom>
        </p:spPr>
        <p:txBody>
          <a:bodyPr/>
          <a:lstStyle>
            <a:lvl1pPr marL="0" indent="0">
              <a:lnSpc>
                <a:spcPct val="100000"/>
              </a:lnSpc>
              <a:spcBef>
                <a:spcPts val="0"/>
              </a:spcBef>
              <a:spcAft>
                <a:spcPts val="1200"/>
              </a:spcAft>
              <a:buNone/>
              <a:defRPr sz="1400" spc="100" baseline="0"/>
            </a:lvl1pPr>
          </a:lstStyle>
          <a:p>
            <a:pPr lvl="0"/>
            <a:r>
              <a:rPr lang="en-US"/>
              <a:t>Click to add text</a:t>
            </a:r>
          </a:p>
        </p:txBody>
      </p:sp>
      <p:sp>
        <p:nvSpPr>
          <p:cNvPr id="15" name="Footer Placeholder 4">
            <a:extLst>
              <a:ext uri="{FF2B5EF4-FFF2-40B4-BE49-F238E27FC236}">
                <a16:creationId xmlns:a16="http://schemas.microsoft.com/office/drawing/2014/main" id="{79DE00E7-8296-408A-905C-ECBA407C83E1}"/>
              </a:ext>
            </a:extLst>
          </p:cNvPr>
          <p:cNvSpPr>
            <a:spLocks noGrp="1"/>
          </p:cNvSpPr>
          <p:nvPr>
            <p:ph type="ftr" sz="quarter" idx="11"/>
          </p:nvPr>
        </p:nvSpPr>
        <p:spPr>
          <a:xfrm>
            <a:off x="6519230" y="6356350"/>
            <a:ext cx="3152912" cy="365125"/>
          </a:xfrm>
        </p:spPr>
        <p:txBody>
          <a:bodyPr/>
          <a:lstStyle>
            <a:lvl1pPr algn="l">
              <a:defRPr>
                <a:solidFill>
                  <a:schemeClr val="bg1"/>
                </a:solidFill>
              </a:defRPr>
            </a:lvl1pPr>
          </a:lstStyle>
          <a:p>
            <a:r>
              <a:rPr lang="en-US" dirty="0"/>
              <a:t>Conference Presentation</a:t>
            </a:r>
          </a:p>
        </p:txBody>
      </p:sp>
      <p:sp>
        <p:nvSpPr>
          <p:cNvPr id="16" name="Slide Number Placeholder 5">
            <a:extLst>
              <a:ext uri="{FF2B5EF4-FFF2-40B4-BE49-F238E27FC236}">
                <a16:creationId xmlns:a16="http://schemas.microsoft.com/office/drawing/2014/main" id="{900B3723-B30F-4BDB-A030-4B06ADE753C5}"/>
              </a:ext>
            </a:extLst>
          </p:cNvPr>
          <p:cNvSpPr>
            <a:spLocks noGrp="1"/>
          </p:cNvSpPr>
          <p:nvPr>
            <p:ph type="sldNum" sz="quarter" idx="12"/>
          </p:nvPr>
        </p:nvSpPr>
        <p:spPr>
          <a:xfrm>
            <a:off x="10510344" y="6356350"/>
            <a:ext cx="843455" cy="365125"/>
          </a:xfrm>
        </p:spPr>
        <p:txBody>
          <a:bodyPr/>
          <a:lstStyle>
            <a:lvl1pPr>
              <a:defRPr>
                <a:solidFill>
                  <a:schemeClr val="bg1"/>
                </a:solidFill>
              </a:defRPr>
            </a:lvl1pPr>
          </a:lstStyle>
          <a:p>
            <a:fld id="{18D65601-5AE2-46FC-B138-694DDD2B510D}" type="slidenum">
              <a:rPr lang="en-US" smtClean="0"/>
              <a:pPr/>
              <a:t>‹#›</a:t>
            </a:fld>
            <a:endParaRPr lang="en-US" dirty="0"/>
          </a:p>
        </p:txBody>
      </p:sp>
      <p:sp>
        <p:nvSpPr>
          <p:cNvPr id="2" name="Title 1">
            <a:extLst>
              <a:ext uri="{FF2B5EF4-FFF2-40B4-BE49-F238E27FC236}">
                <a16:creationId xmlns:a16="http://schemas.microsoft.com/office/drawing/2014/main" id="{BE4FA9AB-9D34-43A5-947E-835D7FE29C21}"/>
              </a:ext>
            </a:extLst>
          </p:cNvPr>
          <p:cNvSpPr>
            <a:spLocks noGrp="1"/>
          </p:cNvSpPr>
          <p:nvPr>
            <p:ph type="title"/>
          </p:nvPr>
        </p:nvSpPr>
        <p:spPr>
          <a:xfrm>
            <a:off x="1016002" y="2225678"/>
            <a:ext cx="4607268" cy="469476"/>
          </a:xfrm>
          <a:prstGeom prst="rect">
            <a:avLst/>
          </a:prstGeom>
        </p:spPr>
        <p:txBody>
          <a:bodyPr anchor="ctr"/>
          <a:lstStyle>
            <a:lvl1pPr>
              <a:defRPr lang="en-US" sz="2400" spc="100" baseline="0">
                <a:solidFill>
                  <a:schemeClr val="accent1"/>
                </a:solidFill>
                <a:ea typeface="+mn-ea"/>
                <a:cs typeface="+mn-cs"/>
              </a:defRPr>
            </a:lvl1pPr>
          </a:lstStyle>
          <a:p>
            <a:pPr marL="0" lvl="0" indent="0">
              <a:lnSpc>
                <a:spcPct val="80000"/>
              </a:lnSpc>
              <a:spcBef>
                <a:spcPts val="0"/>
              </a:spcBef>
              <a:buFont typeface="Arial" panose="020B0604020202020204" pitchFamily="34" charset="0"/>
            </a:pPr>
            <a:r>
              <a:rPr lang="en-US"/>
              <a:t>Click to edit Master title style</a:t>
            </a:r>
            <a:endParaRPr lang="en-US" dirty="0"/>
          </a:p>
        </p:txBody>
      </p:sp>
    </p:spTree>
    <p:extLst>
      <p:ext uri="{BB962C8B-B14F-4D97-AF65-F5344CB8AC3E}">
        <p14:creationId xmlns:p14="http://schemas.microsoft.com/office/powerpoint/2010/main" val="29528723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6" name="Picture Placeholder 10">
            <a:extLst>
              <a:ext uri="{FF2B5EF4-FFF2-40B4-BE49-F238E27FC236}">
                <a16:creationId xmlns:a16="http://schemas.microsoft.com/office/drawing/2014/main" id="{840FD269-E069-45DA-B668-BE984BFA328B}"/>
              </a:ext>
            </a:extLst>
          </p:cNvPr>
          <p:cNvSpPr>
            <a:spLocks noGrp="1"/>
          </p:cNvSpPr>
          <p:nvPr>
            <p:ph type="pic" sz="quarter" idx="13" hasCustomPrompt="1"/>
          </p:nvPr>
        </p:nvSpPr>
        <p:spPr>
          <a:xfrm>
            <a:off x="0" y="0"/>
            <a:ext cx="12192000" cy="6857999"/>
          </a:xfrm>
          <a:prstGeom prst="rect">
            <a:avLst/>
          </a:prstGeom>
          <a:solidFill>
            <a:schemeClr val="bg1">
              <a:lumMod val="95000"/>
            </a:schemeClr>
          </a:solidFill>
        </p:spPr>
        <p:txBody>
          <a:bodyPr/>
          <a:lstStyle>
            <a:lvl1pPr marL="0" indent="0" algn="ctr">
              <a:buNone/>
              <a:defRPr/>
            </a:lvl1pPr>
          </a:lstStyle>
          <a:p>
            <a:r>
              <a:rPr lang="en-US" dirty="0"/>
              <a:t>Click to add photo</a:t>
            </a:r>
          </a:p>
        </p:txBody>
      </p:sp>
      <p:sp>
        <p:nvSpPr>
          <p:cNvPr id="3" name="Date Placeholder 2">
            <a:extLst>
              <a:ext uri="{FF2B5EF4-FFF2-40B4-BE49-F238E27FC236}">
                <a16:creationId xmlns:a16="http://schemas.microsoft.com/office/drawing/2014/main" id="{9AB9DE71-7B7A-4473-ABD8-99575CAFB38F}"/>
              </a:ext>
            </a:extLst>
          </p:cNvPr>
          <p:cNvSpPr>
            <a:spLocks noGrp="1"/>
          </p:cNvSpPr>
          <p:nvPr>
            <p:ph type="dt" sz="half" idx="10"/>
          </p:nvPr>
        </p:nvSpPr>
        <p:spPr/>
        <p:txBody>
          <a:bodyPr/>
          <a:lstStyle>
            <a:lvl1pPr>
              <a:defRPr>
                <a:solidFill>
                  <a:schemeClr val="bg1">
                    <a:lumMod val="95000"/>
                  </a:schemeClr>
                </a:solidFill>
              </a:defRPr>
            </a:lvl1pPr>
          </a:lstStyle>
          <a:p>
            <a:r>
              <a:rPr lang="en-US" dirty="0"/>
              <a:t>8/05/20XX</a:t>
            </a:r>
          </a:p>
        </p:txBody>
      </p:sp>
      <p:sp>
        <p:nvSpPr>
          <p:cNvPr id="4" name="Footer Placeholder 3">
            <a:extLst>
              <a:ext uri="{FF2B5EF4-FFF2-40B4-BE49-F238E27FC236}">
                <a16:creationId xmlns:a16="http://schemas.microsoft.com/office/drawing/2014/main" id="{DAAA1C9B-284B-4C89-8743-52285AC95126}"/>
              </a:ext>
            </a:extLst>
          </p:cNvPr>
          <p:cNvSpPr>
            <a:spLocks noGrp="1"/>
          </p:cNvSpPr>
          <p:nvPr>
            <p:ph type="ftr" sz="quarter" idx="11"/>
          </p:nvPr>
        </p:nvSpPr>
        <p:spPr/>
        <p:txBody>
          <a:bodyPr/>
          <a:lstStyle>
            <a:lvl1pPr>
              <a:defRPr>
                <a:solidFill>
                  <a:schemeClr val="bg1">
                    <a:lumMod val="95000"/>
                  </a:schemeClr>
                </a:solidFill>
              </a:defRPr>
            </a:lvl1pPr>
          </a:lstStyle>
          <a:p>
            <a:r>
              <a:rPr lang="en-US" dirty="0"/>
              <a:t>Conference Presentation</a:t>
            </a:r>
          </a:p>
        </p:txBody>
      </p:sp>
      <p:sp>
        <p:nvSpPr>
          <p:cNvPr id="5" name="Slide Number Placeholder 4">
            <a:extLst>
              <a:ext uri="{FF2B5EF4-FFF2-40B4-BE49-F238E27FC236}">
                <a16:creationId xmlns:a16="http://schemas.microsoft.com/office/drawing/2014/main" id="{8BC1FE06-5B3A-40E2-82AA-E4516ED2D558}"/>
              </a:ext>
            </a:extLst>
          </p:cNvPr>
          <p:cNvSpPr>
            <a:spLocks noGrp="1"/>
          </p:cNvSpPr>
          <p:nvPr>
            <p:ph type="sldNum" sz="quarter" idx="12"/>
          </p:nvPr>
        </p:nvSpPr>
        <p:spPr/>
        <p:txBody>
          <a:bodyPr/>
          <a:lstStyle>
            <a:lvl1pPr>
              <a:defRPr>
                <a:solidFill>
                  <a:schemeClr val="bg1">
                    <a:lumMod val="95000"/>
                  </a:schemeClr>
                </a:solidFill>
              </a:defRPr>
            </a:lvl1pPr>
          </a:lstStyle>
          <a:p>
            <a:fld id="{18D65601-5AE2-46FC-B138-694DDD2B510D}" type="slidenum">
              <a:rPr lang="en-US" smtClean="0"/>
              <a:pPr/>
              <a:t>‹#›</a:t>
            </a:fld>
            <a:endParaRPr lang="en-US" dirty="0"/>
          </a:p>
        </p:txBody>
      </p:sp>
      <p:sp>
        <p:nvSpPr>
          <p:cNvPr id="7" name="Text Placeholder 12">
            <a:extLst>
              <a:ext uri="{FF2B5EF4-FFF2-40B4-BE49-F238E27FC236}">
                <a16:creationId xmlns:a16="http://schemas.microsoft.com/office/drawing/2014/main" id="{2ACE5847-B709-473D-A366-54ADA852FFA5}"/>
              </a:ext>
            </a:extLst>
          </p:cNvPr>
          <p:cNvSpPr>
            <a:spLocks noGrp="1"/>
          </p:cNvSpPr>
          <p:nvPr>
            <p:ph type="body" sz="quarter" idx="14" hasCustomPrompt="1"/>
          </p:nvPr>
        </p:nvSpPr>
        <p:spPr>
          <a:xfrm>
            <a:off x="2105107" y="3055535"/>
            <a:ext cx="7981786" cy="2609103"/>
          </a:xfrm>
          <a:prstGeom prst="rect">
            <a:avLst/>
          </a:prstGeom>
        </p:spPr>
        <p:txBody>
          <a:bodyPr anchor="ctr"/>
          <a:lstStyle>
            <a:lvl1pPr marL="0" indent="0" algn="l">
              <a:lnSpc>
                <a:spcPct val="125000"/>
              </a:lnSpc>
              <a:spcBef>
                <a:spcPts val="0"/>
              </a:spcBef>
              <a:buNone/>
              <a:defRPr sz="3200" i="1" spc="100" baseline="0">
                <a:solidFill>
                  <a:schemeClr val="bg1"/>
                </a:solidFill>
                <a:latin typeface="+mj-lt"/>
              </a:defRPr>
            </a:lvl1pPr>
          </a:lstStyle>
          <a:p>
            <a:pPr lvl="0"/>
            <a:r>
              <a:rPr lang="en-US"/>
              <a:t>Click to add title</a:t>
            </a:r>
          </a:p>
        </p:txBody>
      </p:sp>
      <p:sp>
        <p:nvSpPr>
          <p:cNvPr id="2" name="Title 1">
            <a:extLst>
              <a:ext uri="{FF2B5EF4-FFF2-40B4-BE49-F238E27FC236}">
                <a16:creationId xmlns:a16="http://schemas.microsoft.com/office/drawing/2014/main" id="{648B1850-15F7-414E-B8F6-3A5B3D10B263}"/>
              </a:ext>
            </a:extLst>
          </p:cNvPr>
          <p:cNvSpPr>
            <a:spLocks noGrp="1"/>
          </p:cNvSpPr>
          <p:nvPr>
            <p:ph type="title"/>
          </p:nvPr>
        </p:nvSpPr>
        <p:spPr>
          <a:xfrm>
            <a:off x="5010083" y="5448575"/>
            <a:ext cx="4881563" cy="463550"/>
          </a:xfrm>
          <a:prstGeom prst="rect">
            <a:avLst/>
          </a:prstGeom>
        </p:spPr>
        <p:txBody>
          <a:bodyPr/>
          <a:lstStyle>
            <a:lvl1pPr algn="r">
              <a:defRPr lang="en-US" sz="1800" spc="100" baseline="0">
                <a:solidFill>
                  <a:schemeClr val="bg1"/>
                </a:solidFill>
                <a:latin typeface="+mn-lt"/>
                <a:ea typeface="+mn-ea"/>
                <a:cs typeface="+mn-cs"/>
              </a:defRPr>
            </a:lvl1pPr>
          </a:lstStyle>
          <a:p>
            <a:pPr marL="0" lvl="0" indent="0" algn="r">
              <a:spcBef>
                <a:spcPts val="1000"/>
              </a:spcBef>
              <a:buFont typeface="Arial" panose="020B0604020202020204" pitchFamily="34" charset="0"/>
            </a:pPr>
            <a:r>
              <a:rPr lang="en-US"/>
              <a:t>Click to edit Master title style</a:t>
            </a:r>
            <a:endParaRPr lang="en-US" dirty="0"/>
          </a:p>
        </p:txBody>
      </p:sp>
    </p:spTree>
    <p:extLst>
      <p:ext uri="{BB962C8B-B14F-4D97-AF65-F5344CB8AC3E}">
        <p14:creationId xmlns:p14="http://schemas.microsoft.com/office/powerpoint/2010/main" val="932057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ypothesi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0796CDC-3154-4ACA-A920-8CBE431C2A1A}"/>
              </a:ext>
            </a:extLst>
          </p:cNvPr>
          <p:cNvSpPr/>
          <p:nvPr userDrawn="1"/>
        </p:nvSpPr>
        <p:spPr>
          <a:xfrm>
            <a:off x="0" y="0"/>
            <a:ext cx="4687614"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Date Placeholder 1">
            <a:extLst>
              <a:ext uri="{FF2B5EF4-FFF2-40B4-BE49-F238E27FC236}">
                <a16:creationId xmlns:a16="http://schemas.microsoft.com/office/drawing/2014/main" id="{195FA8B4-F9F3-4FF5-B11F-483A1B95EA11}"/>
              </a:ext>
            </a:extLst>
          </p:cNvPr>
          <p:cNvSpPr>
            <a:spLocks noGrp="1"/>
          </p:cNvSpPr>
          <p:nvPr>
            <p:ph type="dt" sz="half" idx="10"/>
          </p:nvPr>
        </p:nvSpPr>
        <p:spPr/>
        <p:txBody>
          <a:bodyPr/>
          <a:lstStyle>
            <a:lvl1pPr>
              <a:defRPr>
                <a:solidFill>
                  <a:schemeClr val="bg1"/>
                </a:solidFill>
              </a:defRPr>
            </a:lvl1pPr>
          </a:lstStyle>
          <a:p>
            <a:r>
              <a:rPr lang="en-US" dirty="0"/>
              <a:t>8/05/20XX</a:t>
            </a:r>
          </a:p>
        </p:txBody>
      </p:sp>
      <p:sp>
        <p:nvSpPr>
          <p:cNvPr id="3" name="Footer Placeholder 2">
            <a:extLst>
              <a:ext uri="{FF2B5EF4-FFF2-40B4-BE49-F238E27FC236}">
                <a16:creationId xmlns:a16="http://schemas.microsoft.com/office/drawing/2014/main" id="{F97B8F04-28A5-462E-86DE-06C37E40589B}"/>
              </a:ext>
            </a:extLst>
          </p:cNvPr>
          <p:cNvSpPr>
            <a:spLocks noGrp="1"/>
          </p:cNvSpPr>
          <p:nvPr>
            <p:ph type="ftr" sz="quarter" idx="11"/>
          </p:nvPr>
        </p:nvSpPr>
        <p:spPr/>
        <p:txBody>
          <a:bodyPr/>
          <a:lstStyle>
            <a:lvl1pPr>
              <a:defRPr>
                <a:solidFill>
                  <a:schemeClr val="accent6">
                    <a:lumMod val="75000"/>
                  </a:schemeClr>
                </a:solidFill>
              </a:defRPr>
            </a:lvl1pPr>
          </a:lstStyle>
          <a:p>
            <a:r>
              <a:rPr lang="en-US" dirty="0"/>
              <a:t>Conference Presentation</a:t>
            </a:r>
          </a:p>
        </p:txBody>
      </p:sp>
      <p:sp>
        <p:nvSpPr>
          <p:cNvPr id="4" name="Slide Number Placeholder 3">
            <a:extLst>
              <a:ext uri="{FF2B5EF4-FFF2-40B4-BE49-F238E27FC236}">
                <a16:creationId xmlns:a16="http://schemas.microsoft.com/office/drawing/2014/main" id="{AC8B2DAE-4645-4AA0-87C9-39874FDBDEE3}"/>
              </a:ext>
            </a:extLst>
          </p:cNvPr>
          <p:cNvSpPr>
            <a:spLocks noGrp="1"/>
          </p:cNvSpPr>
          <p:nvPr>
            <p:ph type="sldNum" sz="quarter" idx="12"/>
          </p:nvPr>
        </p:nvSpPr>
        <p:spPr/>
        <p:txBody>
          <a:bodyPr/>
          <a:lstStyle>
            <a:lvl1pPr>
              <a:defRPr>
                <a:solidFill>
                  <a:schemeClr val="accent6">
                    <a:lumMod val="75000"/>
                  </a:schemeClr>
                </a:solidFill>
              </a:defRPr>
            </a:lvl1pPr>
          </a:lstStyle>
          <a:p>
            <a:fld id="{18D65601-5AE2-46FC-B138-694DDD2B510D}" type="slidenum">
              <a:rPr lang="en-US" smtClean="0"/>
              <a:pPr/>
              <a:t>‹#›</a:t>
            </a:fld>
            <a:endParaRPr lang="en-US" dirty="0"/>
          </a:p>
        </p:txBody>
      </p:sp>
      <p:sp>
        <p:nvSpPr>
          <p:cNvPr id="6" name="Content Placeholder 15">
            <a:extLst>
              <a:ext uri="{FF2B5EF4-FFF2-40B4-BE49-F238E27FC236}">
                <a16:creationId xmlns:a16="http://schemas.microsoft.com/office/drawing/2014/main" id="{3BB9146A-68F5-433B-8411-A12C7C8F782D}"/>
              </a:ext>
            </a:extLst>
          </p:cNvPr>
          <p:cNvSpPr>
            <a:spLocks noGrp="1"/>
          </p:cNvSpPr>
          <p:nvPr>
            <p:ph sz="quarter" idx="15" hasCustomPrompt="1"/>
          </p:nvPr>
        </p:nvSpPr>
        <p:spPr>
          <a:xfrm>
            <a:off x="6747641" y="1193612"/>
            <a:ext cx="3513083" cy="1400506"/>
          </a:xfrm>
          <a:prstGeom prst="rect">
            <a:avLst/>
          </a:prstGeom>
        </p:spPr>
        <p:txBody>
          <a:bodyPr anchor="ctr"/>
          <a:lstStyle>
            <a:lvl1pPr marL="0" indent="0" algn="ctr">
              <a:lnSpc>
                <a:spcPct val="150000"/>
              </a:lnSpc>
              <a:spcBef>
                <a:spcPts val="0"/>
              </a:spcBef>
              <a:spcAft>
                <a:spcPts val="0"/>
              </a:spcAft>
              <a:buNone/>
              <a:defRPr sz="1400" spc="100" baseline="0"/>
            </a:lvl1pPr>
          </a:lstStyle>
          <a:p>
            <a:pPr lvl="0"/>
            <a:r>
              <a:rPr lang="en-US"/>
              <a:t>Click to add text</a:t>
            </a:r>
          </a:p>
        </p:txBody>
      </p:sp>
      <p:sp>
        <p:nvSpPr>
          <p:cNvPr id="7" name="Rectangle 6">
            <a:extLst>
              <a:ext uri="{FF2B5EF4-FFF2-40B4-BE49-F238E27FC236}">
                <a16:creationId xmlns:a16="http://schemas.microsoft.com/office/drawing/2014/main" id="{3270974D-DE65-42B3-BEB4-235503245B26}"/>
              </a:ext>
            </a:extLst>
          </p:cNvPr>
          <p:cNvSpPr/>
          <p:nvPr userDrawn="1"/>
        </p:nvSpPr>
        <p:spPr>
          <a:xfrm>
            <a:off x="6360072" y="924801"/>
            <a:ext cx="4288221" cy="2043229"/>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ontent Placeholder 15">
            <a:extLst>
              <a:ext uri="{FF2B5EF4-FFF2-40B4-BE49-F238E27FC236}">
                <a16:creationId xmlns:a16="http://schemas.microsoft.com/office/drawing/2014/main" id="{5BA888A7-F91E-4923-AB10-31BEF8C2FEB8}"/>
              </a:ext>
            </a:extLst>
          </p:cNvPr>
          <p:cNvSpPr>
            <a:spLocks noGrp="1"/>
          </p:cNvSpPr>
          <p:nvPr>
            <p:ph sz="quarter" idx="16" hasCustomPrompt="1"/>
          </p:nvPr>
        </p:nvSpPr>
        <p:spPr>
          <a:xfrm>
            <a:off x="6747641" y="4120055"/>
            <a:ext cx="3513083" cy="1185839"/>
          </a:xfrm>
          <a:prstGeom prst="rect">
            <a:avLst/>
          </a:prstGeom>
        </p:spPr>
        <p:txBody>
          <a:bodyPr anchor="ctr"/>
          <a:lstStyle>
            <a:lvl1pPr marL="0" indent="0" algn="ctr">
              <a:lnSpc>
                <a:spcPct val="150000"/>
              </a:lnSpc>
              <a:spcBef>
                <a:spcPts val="0"/>
              </a:spcBef>
              <a:spcAft>
                <a:spcPts val="0"/>
              </a:spcAft>
              <a:buNone/>
              <a:defRPr sz="1400" spc="100" baseline="0"/>
            </a:lvl1pPr>
          </a:lstStyle>
          <a:p>
            <a:pPr lvl="0"/>
            <a:r>
              <a:rPr lang="en-US"/>
              <a:t>Click to add text</a:t>
            </a:r>
          </a:p>
        </p:txBody>
      </p:sp>
      <p:sp>
        <p:nvSpPr>
          <p:cNvPr id="9" name="Rectangle 8">
            <a:extLst>
              <a:ext uri="{FF2B5EF4-FFF2-40B4-BE49-F238E27FC236}">
                <a16:creationId xmlns:a16="http://schemas.microsoft.com/office/drawing/2014/main" id="{A6803CCC-79BF-4752-81AA-D68AB023A6B6}"/>
              </a:ext>
            </a:extLst>
          </p:cNvPr>
          <p:cNvSpPr/>
          <p:nvPr userDrawn="1"/>
        </p:nvSpPr>
        <p:spPr>
          <a:xfrm>
            <a:off x="6360072" y="3584028"/>
            <a:ext cx="4288221" cy="2043229"/>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a:extLst>
              <a:ext uri="{FF2B5EF4-FFF2-40B4-BE49-F238E27FC236}">
                <a16:creationId xmlns:a16="http://schemas.microsoft.com/office/drawing/2014/main" id="{6ECBC35A-FE4E-467A-A20D-9063B371CAAA}"/>
              </a:ext>
              <a:ext uri="{C183D7F6-B498-43B3-948B-1728B52AA6E4}">
                <adec:decorative xmlns:adec="http://schemas.microsoft.com/office/drawing/2017/decorative" val="1"/>
              </a:ext>
            </a:extLst>
          </p:cNvPr>
          <p:cNvCxnSpPr>
            <a:cxnSpLocks/>
          </p:cNvCxnSpPr>
          <p:nvPr userDrawn="1"/>
        </p:nvCxnSpPr>
        <p:spPr>
          <a:xfrm>
            <a:off x="2303095" y="0"/>
            <a:ext cx="0" cy="370473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Title 11">
            <a:extLst>
              <a:ext uri="{FF2B5EF4-FFF2-40B4-BE49-F238E27FC236}">
                <a16:creationId xmlns:a16="http://schemas.microsoft.com/office/drawing/2014/main" id="{A4FC0018-1CBF-4BC0-BE79-B983651D8848}"/>
              </a:ext>
            </a:extLst>
          </p:cNvPr>
          <p:cNvSpPr>
            <a:spLocks noGrp="1"/>
          </p:cNvSpPr>
          <p:nvPr>
            <p:ph type="title"/>
          </p:nvPr>
        </p:nvSpPr>
        <p:spPr>
          <a:xfrm rot="16200000">
            <a:off x="1005213" y="4932422"/>
            <a:ext cx="2635209" cy="523708"/>
          </a:xfrm>
          <a:prstGeom prst="rect">
            <a:avLst/>
          </a:prstGeom>
        </p:spPr>
        <p:txBody>
          <a:bodyPr anchor="ctr"/>
          <a:lstStyle>
            <a:lvl1pPr algn="r">
              <a:defRPr lang="en-US" sz="2400" spc="100" baseline="0">
                <a:solidFill>
                  <a:schemeClr val="bg1"/>
                </a:solidFill>
                <a:ea typeface="+mn-ea"/>
                <a:cs typeface="+mn-cs"/>
              </a:defRPr>
            </a:lvl1pPr>
          </a:lstStyle>
          <a:p>
            <a:pPr marL="0" lvl="0" indent="0" algn="r">
              <a:lnSpc>
                <a:spcPct val="80000"/>
              </a:lnSpc>
              <a:spcBef>
                <a:spcPts val="0"/>
              </a:spcBef>
              <a:buFont typeface="Arial" panose="020B0604020202020204" pitchFamily="34" charset="0"/>
            </a:pPr>
            <a:r>
              <a:rPr lang="en-US"/>
              <a:t>Click to edit Master title style</a:t>
            </a:r>
            <a:endParaRPr lang="en-US" dirty="0"/>
          </a:p>
        </p:txBody>
      </p:sp>
    </p:spTree>
    <p:extLst>
      <p:ext uri="{BB962C8B-B14F-4D97-AF65-F5344CB8AC3E}">
        <p14:creationId xmlns:p14="http://schemas.microsoft.com/office/powerpoint/2010/main" val="20363198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ercentage of Communication Tools​">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8B06ACE2-BA16-48C7-A451-845668BC059A}"/>
              </a:ext>
            </a:extLst>
          </p:cNvPr>
          <p:cNvSpPr>
            <a:spLocks noGrp="1"/>
          </p:cNvSpPr>
          <p:nvPr>
            <p:ph type="dt" sz="half" idx="10"/>
          </p:nvPr>
        </p:nvSpPr>
        <p:spPr/>
        <p:txBody>
          <a:bodyPr/>
          <a:lstStyle/>
          <a:p>
            <a:r>
              <a:rPr lang="en-US" dirty="0"/>
              <a:t>8/05/20XX</a:t>
            </a:r>
          </a:p>
        </p:txBody>
      </p:sp>
      <p:sp>
        <p:nvSpPr>
          <p:cNvPr id="6" name="Footer Placeholder 5">
            <a:extLst>
              <a:ext uri="{FF2B5EF4-FFF2-40B4-BE49-F238E27FC236}">
                <a16:creationId xmlns:a16="http://schemas.microsoft.com/office/drawing/2014/main" id="{009B479B-4CEB-47DB-903C-2E2D2445EB57}"/>
              </a:ext>
            </a:extLst>
          </p:cNvPr>
          <p:cNvSpPr>
            <a:spLocks noGrp="1"/>
          </p:cNvSpPr>
          <p:nvPr>
            <p:ph type="ftr" sz="quarter" idx="11"/>
          </p:nvPr>
        </p:nvSpPr>
        <p:spPr/>
        <p:txBody>
          <a:bodyPr/>
          <a:lstStyle/>
          <a:p>
            <a:r>
              <a:rPr lang="en-US" dirty="0"/>
              <a:t>Conference Presentation</a:t>
            </a:r>
          </a:p>
        </p:txBody>
      </p:sp>
      <p:sp>
        <p:nvSpPr>
          <p:cNvPr id="7" name="Slide Number Placeholder 6">
            <a:extLst>
              <a:ext uri="{FF2B5EF4-FFF2-40B4-BE49-F238E27FC236}">
                <a16:creationId xmlns:a16="http://schemas.microsoft.com/office/drawing/2014/main" id="{FC6F2130-E7AA-4706-B388-47F7E032B5EA}"/>
              </a:ext>
            </a:extLst>
          </p:cNvPr>
          <p:cNvSpPr>
            <a:spLocks noGrp="1"/>
          </p:cNvSpPr>
          <p:nvPr>
            <p:ph type="sldNum" sz="quarter" idx="12"/>
          </p:nvPr>
        </p:nvSpPr>
        <p:spPr/>
        <p:txBody>
          <a:bodyPr/>
          <a:lstStyle/>
          <a:p>
            <a:fld id="{18D65601-5AE2-46FC-B138-694DDD2B510D}" type="slidenum">
              <a:rPr lang="en-US" smtClean="0"/>
              <a:t>‹#›</a:t>
            </a:fld>
            <a:endParaRPr lang="en-US" dirty="0"/>
          </a:p>
        </p:txBody>
      </p:sp>
      <p:sp>
        <p:nvSpPr>
          <p:cNvPr id="9" name="Rectangle 8">
            <a:extLst>
              <a:ext uri="{FF2B5EF4-FFF2-40B4-BE49-F238E27FC236}">
                <a16:creationId xmlns:a16="http://schemas.microsoft.com/office/drawing/2014/main" id="{67311573-5DB1-44CE-818B-9E5F570408F1}"/>
              </a:ext>
            </a:extLst>
          </p:cNvPr>
          <p:cNvSpPr/>
          <p:nvPr userDrawn="1"/>
        </p:nvSpPr>
        <p:spPr>
          <a:xfrm>
            <a:off x="638177" y="631627"/>
            <a:ext cx="10915645" cy="558819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Content Placeholder 15">
            <a:extLst>
              <a:ext uri="{FF2B5EF4-FFF2-40B4-BE49-F238E27FC236}">
                <a16:creationId xmlns:a16="http://schemas.microsoft.com/office/drawing/2014/main" id="{6E328664-C733-476A-81C6-2A0B15B001A1}"/>
              </a:ext>
            </a:extLst>
          </p:cNvPr>
          <p:cNvSpPr>
            <a:spLocks noGrp="1"/>
          </p:cNvSpPr>
          <p:nvPr>
            <p:ph sz="quarter" idx="15" hasCustomPrompt="1"/>
          </p:nvPr>
        </p:nvSpPr>
        <p:spPr>
          <a:xfrm>
            <a:off x="2029158" y="2838122"/>
            <a:ext cx="1786759" cy="430923"/>
          </a:xfrm>
          <a:prstGeom prst="rect">
            <a:avLst/>
          </a:prstGeom>
        </p:spPr>
        <p:txBody>
          <a:bodyPr anchor="t"/>
          <a:lstStyle>
            <a:lvl1pPr marL="0" indent="0" algn="l">
              <a:lnSpc>
                <a:spcPct val="150000"/>
              </a:lnSpc>
              <a:spcBef>
                <a:spcPts val="0"/>
              </a:spcBef>
              <a:spcAft>
                <a:spcPts val="0"/>
              </a:spcAft>
              <a:buNone/>
              <a:defRPr sz="1400" spc="100" baseline="0"/>
            </a:lvl1pPr>
          </a:lstStyle>
          <a:p>
            <a:pPr lvl="0"/>
            <a:r>
              <a:rPr lang="en-US"/>
              <a:t>Click to add text</a:t>
            </a:r>
          </a:p>
        </p:txBody>
      </p:sp>
      <p:sp>
        <p:nvSpPr>
          <p:cNvPr id="20" name="Content Placeholder 15">
            <a:extLst>
              <a:ext uri="{FF2B5EF4-FFF2-40B4-BE49-F238E27FC236}">
                <a16:creationId xmlns:a16="http://schemas.microsoft.com/office/drawing/2014/main" id="{4DA6C57C-E2CB-484E-94E6-9AB8DC7DB4C5}"/>
              </a:ext>
            </a:extLst>
          </p:cNvPr>
          <p:cNvSpPr>
            <a:spLocks noGrp="1"/>
          </p:cNvSpPr>
          <p:nvPr>
            <p:ph sz="quarter" idx="16" hasCustomPrompt="1"/>
          </p:nvPr>
        </p:nvSpPr>
        <p:spPr>
          <a:xfrm>
            <a:off x="2029158" y="3379435"/>
            <a:ext cx="1786759" cy="430923"/>
          </a:xfrm>
          <a:prstGeom prst="rect">
            <a:avLst/>
          </a:prstGeom>
        </p:spPr>
        <p:txBody>
          <a:bodyPr anchor="t"/>
          <a:lstStyle>
            <a:lvl1pPr marL="0" indent="0" algn="l">
              <a:lnSpc>
                <a:spcPct val="150000"/>
              </a:lnSpc>
              <a:spcBef>
                <a:spcPts val="0"/>
              </a:spcBef>
              <a:spcAft>
                <a:spcPts val="0"/>
              </a:spcAft>
              <a:buNone/>
              <a:defRPr sz="1400" spc="100" baseline="0"/>
            </a:lvl1pPr>
          </a:lstStyle>
          <a:p>
            <a:pPr lvl="0"/>
            <a:r>
              <a:rPr lang="en-US"/>
              <a:t>Click to add text</a:t>
            </a:r>
          </a:p>
        </p:txBody>
      </p:sp>
      <p:sp>
        <p:nvSpPr>
          <p:cNvPr id="21" name="Content Placeholder 15">
            <a:extLst>
              <a:ext uri="{FF2B5EF4-FFF2-40B4-BE49-F238E27FC236}">
                <a16:creationId xmlns:a16="http://schemas.microsoft.com/office/drawing/2014/main" id="{97E74E6E-CDEF-424A-B7CE-5B34A0AC34D6}"/>
              </a:ext>
            </a:extLst>
          </p:cNvPr>
          <p:cNvSpPr>
            <a:spLocks noGrp="1"/>
          </p:cNvSpPr>
          <p:nvPr>
            <p:ph sz="quarter" idx="17" hasCustomPrompt="1"/>
          </p:nvPr>
        </p:nvSpPr>
        <p:spPr>
          <a:xfrm>
            <a:off x="2029158" y="3928699"/>
            <a:ext cx="1786759" cy="430923"/>
          </a:xfrm>
          <a:prstGeom prst="rect">
            <a:avLst/>
          </a:prstGeom>
        </p:spPr>
        <p:txBody>
          <a:bodyPr anchor="t"/>
          <a:lstStyle>
            <a:lvl1pPr marL="0" indent="0" algn="l">
              <a:lnSpc>
                <a:spcPct val="150000"/>
              </a:lnSpc>
              <a:spcBef>
                <a:spcPts val="0"/>
              </a:spcBef>
              <a:spcAft>
                <a:spcPts val="0"/>
              </a:spcAft>
              <a:buNone/>
              <a:defRPr sz="1400" spc="100" baseline="0"/>
            </a:lvl1pPr>
          </a:lstStyle>
          <a:p>
            <a:pPr lvl="0"/>
            <a:r>
              <a:rPr lang="en-US"/>
              <a:t>Click to add text</a:t>
            </a:r>
          </a:p>
        </p:txBody>
      </p:sp>
      <p:sp>
        <p:nvSpPr>
          <p:cNvPr id="22" name="Content Placeholder 15">
            <a:extLst>
              <a:ext uri="{FF2B5EF4-FFF2-40B4-BE49-F238E27FC236}">
                <a16:creationId xmlns:a16="http://schemas.microsoft.com/office/drawing/2014/main" id="{E7A1AA76-7517-4C53-B2A4-EE8B1C6ADDDF}"/>
              </a:ext>
            </a:extLst>
          </p:cNvPr>
          <p:cNvSpPr>
            <a:spLocks noGrp="1"/>
          </p:cNvSpPr>
          <p:nvPr>
            <p:ph sz="quarter" idx="18" hasCustomPrompt="1"/>
          </p:nvPr>
        </p:nvSpPr>
        <p:spPr>
          <a:xfrm>
            <a:off x="2029158" y="4476966"/>
            <a:ext cx="1786759" cy="430923"/>
          </a:xfrm>
          <a:prstGeom prst="rect">
            <a:avLst/>
          </a:prstGeom>
        </p:spPr>
        <p:txBody>
          <a:bodyPr anchor="t"/>
          <a:lstStyle>
            <a:lvl1pPr marL="0" indent="0" algn="l">
              <a:lnSpc>
                <a:spcPct val="150000"/>
              </a:lnSpc>
              <a:spcBef>
                <a:spcPts val="0"/>
              </a:spcBef>
              <a:spcAft>
                <a:spcPts val="0"/>
              </a:spcAft>
              <a:buNone/>
              <a:defRPr sz="1400" spc="100" baseline="0"/>
            </a:lvl1pPr>
          </a:lstStyle>
          <a:p>
            <a:pPr lvl="0"/>
            <a:r>
              <a:rPr lang="en-US"/>
              <a:t>Click to add text</a:t>
            </a:r>
          </a:p>
        </p:txBody>
      </p:sp>
      <p:sp>
        <p:nvSpPr>
          <p:cNvPr id="37" name="Text Placeholder 12">
            <a:extLst>
              <a:ext uri="{FF2B5EF4-FFF2-40B4-BE49-F238E27FC236}">
                <a16:creationId xmlns:a16="http://schemas.microsoft.com/office/drawing/2014/main" id="{273C9D83-2282-43F4-BB54-7CDA96B45560}"/>
              </a:ext>
            </a:extLst>
          </p:cNvPr>
          <p:cNvSpPr>
            <a:spLocks noGrp="1"/>
          </p:cNvSpPr>
          <p:nvPr>
            <p:ph type="body" sz="quarter" idx="19" hasCustomPrompt="1"/>
          </p:nvPr>
        </p:nvSpPr>
        <p:spPr>
          <a:xfrm>
            <a:off x="6298588" y="1307183"/>
            <a:ext cx="1783393" cy="1783055"/>
          </a:xfrm>
          <a:prstGeom prst="rect">
            <a:avLst/>
          </a:prstGeom>
        </p:spPr>
        <p:txBody>
          <a:bodyPr anchor="ctr"/>
          <a:lstStyle>
            <a:lvl1pPr marL="0" indent="0" algn="ctr">
              <a:lnSpc>
                <a:spcPct val="125000"/>
              </a:lnSpc>
              <a:spcBef>
                <a:spcPts val="0"/>
              </a:spcBef>
              <a:buNone/>
              <a:defRPr sz="2400" b="0" spc="100" baseline="0">
                <a:solidFill>
                  <a:schemeClr val="accent1"/>
                </a:solidFill>
                <a:latin typeface="Univers LT Std 45 Light" panose="020B0703030502020204" pitchFamily="34" charset="0"/>
              </a:defRPr>
            </a:lvl1pPr>
          </a:lstStyle>
          <a:p>
            <a:pPr lvl="0"/>
            <a:r>
              <a:rPr lang="en-US"/>
              <a:t>#</a:t>
            </a:r>
          </a:p>
        </p:txBody>
      </p:sp>
      <p:sp>
        <p:nvSpPr>
          <p:cNvPr id="38" name="Text Placeholder 12">
            <a:extLst>
              <a:ext uri="{FF2B5EF4-FFF2-40B4-BE49-F238E27FC236}">
                <a16:creationId xmlns:a16="http://schemas.microsoft.com/office/drawing/2014/main" id="{90C1AC4A-23E9-4676-A30E-E39B4342FF07}"/>
              </a:ext>
            </a:extLst>
          </p:cNvPr>
          <p:cNvSpPr>
            <a:spLocks noGrp="1"/>
          </p:cNvSpPr>
          <p:nvPr>
            <p:ph type="body" sz="quarter" idx="20" hasCustomPrompt="1"/>
          </p:nvPr>
        </p:nvSpPr>
        <p:spPr>
          <a:xfrm>
            <a:off x="6298588" y="3703828"/>
            <a:ext cx="1783393" cy="1783055"/>
          </a:xfrm>
          <a:prstGeom prst="rect">
            <a:avLst/>
          </a:prstGeom>
        </p:spPr>
        <p:txBody>
          <a:bodyPr anchor="ctr"/>
          <a:lstStyle>
            <a:lvl1pPr marL="0" indent="0" algn="ctr">
              <a:lnSpc>
                <a:spcPct val="125000"/>
              </a:lnSpc>
              <a:spcBef>
                <a:spcPts val="0"/>
              </a:spcBef>
              <a:buNone/>
              <a:defRPr sz="2400" b="0" spc="100" baseline="0">
                <a:solidFill>
                  <a:schemeClr val="accent1"/>
                </a:solidFill>
                <a:latin typeface="Univers LT Std 45 Light" panose="020B0703030502020204" pitchFamily="34" charset="0"/>
              </a:defRPr>
            </a:lvl1pPr>
          </a:lstStyle>
          <a:p>
            <a:pPr lvl="0"/>
            <a:r>
              <a:rPr lang="en-US"/>
              <a:t>#</a:t>
            </a:r>
          </a:p>
        </p:txBody>
      </p:sp>
      <p:sp>
        <p:nvSpPr>
          <p:cNvPr id="39" name="Text Placeholder 12">
            <a:extLst>
              <a:ext uri="{FF2B5EF4-FFF2-40B4-BE49-F238E27FC236}">
                <a16:creationId xmlns:a16="http://schemas.microsoft.com/office/drawing/2014/main" id="{2C256BCC-FED6-4D75-8C65-5967DD2E0194}"/>
              </a:ext>
            </a:extLst>
          </p:cNvPr>
          <p:cNvSpPr>
            <a:spLocks noGrp="1"/>
          </p:cNvSpPr>
          <p:nvPr>
            <p:ph type="body" sz="quarter" idx="21" hasCustomPrompt="1"/>
          </p:nvPr>
        </p:nvSpPr>
        <p:spPr>
          <a:xfrm>
            <a:off x="9033309" y="1307183"/>
            <a:ext cx="1783393" cy="1783055"/>
          </a:xfrm>
          <a:prstGeom prst="rect">
            <a:avLst/>
          </a:prstGeom>
        </p:spPr>
        <p:txBody>
          <a:bodyPr anchor="ctr"/>
          <a:lstStyle>
            <a:lvl1pPr marL="0" indent="0" algn="ctr">
              <a:lnSpc>
                <a:spcPct val="125000"/>
              </a:lnSpc>
              <a:spcBef>
                <a:spcPts val="0"/>
              </a:spcBef>
              <a:buNone/>
              <a:defRPr sz="2400" b="0" spc="100" baseline="0">
                <a:solidFill>
                  <a:schemeClr val="accent1"/>
                </a:solidFill>
                <a:latin typeface="Univers LT Std 45 Light" panose="020B0703030502020204" pitchFamily="34" charset="0"/>
              </a:defRPr>
            </a:lvl1pPr>
          </a:lstStyle>
          <a:p>
            <a:pPr lvl="0"/>
            <a:r>
              <a:rPr lang="en-US"/>
              <a:t>#</a:t>
            </a:r>
          </a:p>
        </p:txBody>
      </p:sp>
      <p:sp>
        <p:nvSpPr>
          <p:cNvPr id="40" name="Text Placeholder 12">
            <a:extLst>
              <a:ext uri="{FF2B5EF4-FFF2-40B4-BE49-F238E27FC236}">
                <a16:creationId xmlns:a16="http://schemas.microsoft.com/office/drawing/2014/main" id="{036A0378-B8F0-463A-A66D-83D798223E3C}"/>
              </a:ext>
            </a:extLst>
          </p:cNvPr>
          <p:cNvSpPr>
            <a:spLocks noGrp="1"/>
          </p:cNvSpPr>
          <p:nvPr>
            <p:ph type="body" sz="quarter" idx="22" hasCustomPrompt="1"/>
          </p:nvPr>
        </p:nvSpPr>
        <p:spPr>
          <a:xfrm>
            <a:off x="9033309" y="3703828"/>
            <a:ext cx="1783393" cy="1783055"/>
          </a:xfrm>
          <a:prstGeom prst="rect">
            <a:avLst/>
          </a:prstGeom>
        </p:spPr>
        <p:txBody>
          <a:bodyPr anchor="ctr"/>
          <a:lstStyle>
            <a:lvl1pPr marL="0" indent="0" algn="ctr">
              <a:lnSpc>
                <a:spcPct val="125000"/>
              </a:lnSpc>
              <a:spcBef>
                <a:spcPts val="0"/>
              </a:spcBef>
              <a:buNone/>
              <a:defRPr sz="2400" b="0" spc="100" baseline="0">
                <a:solidFill>
                  <a:schemeClr val="accent1"/>
                </a:solidFill>
                <a:latin typeface="Univers LT Std 45 Light" panose="020B0703030502020204" pitchFamily="34" charset="0"/>
              </a:defRPr>
            </a:lvl1pPr>
          </a:lstStyle>
          <a:p>
            <a:pPr lvl="0"/>
            <a:r>
              <a:rPr lang="en-US"/>
              <a:t>#</a:t>
            </a:r>
          </a:p>
        </p:txBody>
      </p:sp>
      <p:sp>
        <p:nvSpPr>
          <p:cNvPr id="2" name="Title 1">
            <a:extLst>
              <a:ext uri="{FF2B5EF4-FFF2-40B4-BE49-F238E27FC236}">
                <a16:creationId xmlns:a16="http://schemas.microsoft.com/office/drawing/2014/main" id="{82BDF22D-6760-4BDD-92EF-E940DCC023C0}"/>
              </a:ext>
            </a:extLst>
          </p:cNvPr>
          <p:cNvSpPr>
            <a:spLocks noGrp="1"/>
          </p:cNvSpPr>
          <p:nvPr>
            <p:ph type="title"/>
          </p:nvPr>
        </p:nvSpPr>
        <p:spPr>
          <a:xfrm>
            <a:off x="1267697" y="1369287"/>
            <a:ext cx="4079564" cy="1268810"/>
          </a:xfrm>
          <a:prstGeom prst="rect">
            <a:avLst/>
          </a:prstGeom>
        </p:spPr>
        <p:txBody>
          <a:bodyPr anchor="ctr"/>
          <a:lstStyle>
            <a:lvl1pPr>
              <a:lnSpc>
                <a:spcPct val="125000"/>
              </a:lnSpc>
              <a:defRPr lang="en-US" sz="2400" spc="100" baseline="0">
                <a:solidFill>
                  <a:schemeClr val="accent1"/>
                </a:solidFill>
                <a:ea typeface="+mn-ea"/>
                <a:cs typeface="+mn-cs"/>
              </a:defRPr>
            </a:lvl1pPr>
          </a:lstStyle>
          <a:p>
            <a:pPr marL="0" lvl="0" indent="0">
              <a:lnSpc>
                <a:spcPct val="125000"/>
              </a:lnSpc>
              <a:spcBef>
                <a:spcPts val="0"/>
              </a:spcBef>
              <a:buFont typeface="Arial" panose="020B0604020202020204" pitchFamily="34" charset="0"/>
            </a:pPr>
            <a:r>
              <a:rPr lang="en-US"/>
              <a:t>Click to edit Master title style</a:t>
            </a:r>
            <a:endParaRPr lang="en-US" dirty="0"/>
          </a:p>
        </p:txBody>
      </p:sp>
    </p:spTree>
    <p:extLst>
      <p:ext uri="{BB962C8B-B14F-4D97-AF65-F5344CB8AC3E}">
        <p14:creationId xmlns:p14="http://schemas.microsoft.com/office/powerpoint/2010/main" val="39682760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aking Great Product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AADBBE-F1E3-480E-BE79-B55DEF9410EF}"/>
              </a:ext>
              <a:ext uri="{C183D7F6-B498-43B3-948B-1728B52AA6E4}">
                <adec:decorative xmlns:adec="http://schemas.microsoft.com/office/drawing/2017/decorative" val="1"/>
              </a:ext>
            </a:extLst>
          </p:cNvPr>
          <p:cNvSpPr/>
          <p:nvPr userDrawn="1"/>
        </p:nvSpPr>
        <p:spPr>
          <a:xfrm>
            <a:off x="5397500" y="2009775"/>
            <a:ext cx="6794499" cy="283845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Picture Placeholder 8">
            <a:extLst>
              <a:ext uri="{FF2B5EF4-FFF2-40B4-BE49-F238E27FC236}">
                <a16:creationId xmlns:a16="http://schemas.microsoft.com/office/drawing/2014/main" id="{A4C868C7-0B77-47B8-9C16-7F97AA9F0D4E}"/>
              </a:ext>
            </a:extLst>
          </p:cNvPr>
          <p:cNvSpPr>
            <a:spLocks noGrp="1"/>
          </p:cNvSpPr>
          <p:nvPr>
            <p:ph type="pic" sz="quarter" idx="13" hasCustomPrompt="1"/>
          </p:nvPr>
        </p:nvSpPr>
        <p:spPr>
          <a:xfrm>
            <a:off x="1" y="0"/>
            <a:ext cx="6311899" cy="6858000"/>
          </a:xfrm>
          <a:custGeom>
            <a:avLst/>
            <a:gdLst>
              <a:gd name="connsiteX0" fmla="*/ 0 w 6311899"/>
              <a:gd name="connsiteY0" fmla="*/ 0 h 6858000"/>
              <a:gd name="connsiteX1" fmla="*/ 6311899 w 6311899"/>
              <a:gd name="connsiteY1" fmla="*/ 0 h 6858000"/>
              <a:gd name="connsiteX2" fmla="*/ 6311899 w 6311899"/>
              <a:gd name="connsiteY2" fmla="*/ 2009775 h 6858000"/>
              <a:gd name="connsiteX3" fmla="*/ 5397499 w 6311899"/>
              <a:gd name="connsiteY3" fmla="*/ 2009775 h 6858000"/>
              <a:gd name="connsiteX4" fmla="*/ 5397499 w 6311899"/>
              <a:gd name="connsiteY4" fmla="*/ 4848225 h 6858000"/>
              <a:gd name="connsiteX5" fmla="*/ 6311899 w 6311899"/>
              <a:gd name="connsiteY5" fmla="*/ 4848225 h 6858000"/>
              <a:gd name="connsiteX6" fmla="*/ 6311899 w 6311899"/>
              <a:gd name="connsiteY6" fmla="*/ 6858000 h 6858000"/>
              <a:gd name="connsiteX7" fmla="*/ 0 w 6311899"/>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11899" h="6858000">
                <a:moveTo>
                  <a:pt x="0" y="0"/>
                </a:moveTo>
                <a:lnTo>
                  <a:pt x="6311899" y="0"/>
                </a:lnTo>
                <a:lnTo>
                  <a:pt x="6311899" y="2009775"/>
                </a:lnTo>
                <a:lnTo>
                  <a:pt x="5397499" y="2009775"/>
                </a:lnTo>
                <a:lnTo>
                  <a:pt x="5397499" y="4848225"/>
                </a:lnTo>
                <a:lnTo>
                  <a:pt x="6311899" y="4848225"/>
                </a:lnTo>
                <a:lnTo>
                  <a:pt x="6311899" y="6858000"/>
                </a:lnTo>
                <a:lnTo>
                  <a:pt x="0" y="6858000"/>
                </a:lnTo>
                <a:close/>
              </a:path>
            </a:pathLst>
          </a:custGeom>
        </p:spPr>
        <p:txBody>
          <a:bodyPr wrap="square">
            <a:noAutofit/>
          </a:bodyPr>
          <a:lstStyle>
            <a:lvl1pPr marL="0" indent="0" algn="ctr">
              <a:buNone/>
              <a:defRPr/>
            </a:lvl1pPr>
          </a:lstStyle>
          <a:p>
            <a:r>
              <a:rPr lang="en-US" dirty="0"/>
              <a:t>Click to add photo</a:t>
            </a:r>
          </a:p>
        </p:txBody>
      </p:sp>
      <p:sp>
        <p:nvSpPr>
          <p:cNvPr id="5" name="Date Placeholder 4">
            <a:extLst>
              <a:ext uri="{FF2B5EF4-FFF2-40B4-BE49-F238E27FC236}">
                <a16:creationId xmlns:a16="http://schemas.microsoft.com/office/drawing/2014/main" id="{6F4198D5-23F4-441A-AD0A-C6CD015E997C}"/>
              </a:ext>
            </a:extLst>
          </p:cNvPr>
          <p:cNvSpPr>
            <a:spLocks noGrp="1"/>
          </p:cNvSpPr>
          <p:nvPr>
            <p:ph type="dt" sz="half" idx="10"/>
          </p:nvPr>
        </p:nvSpPr>
        <p:spPr/>
        <p:txBody>
          <a:bodyPr/>
          <a:lstStyle>
            <a:lvl1pPr>
              <a:defRPr>
                <a:solidFill>
                  <a:schemeClr val="bg1"/>
                </a:solidFill>
              </a:defRPr>
            </a:lvl1pPr>
          </a:lstStyle>
          <a:p>
            <a:r>
              <a:rPr lang="en-US" dirty="0"/>
              <a:t>8/05/20XX</a:t>
            </a:r>
          </a:p>
        </p:txBody>
      </p:sp>
      <p:sp>
        <p:nvSpPr>
          <p:cNvPr id="16" name="Content Placeholder 15">
            <a:extLst>
              <a:ext uri="{FF2B5EF4-FFF2-40B4-BE49-F238E27FC236}">
                <a16:creationId xmlns:a16="http://schemas.microsoft.com/office/drawing/2014/main" id="{8E5DAC80-95FC-4BA1-98B2-5631FB3B0198}"/>
              </a:ext>
            </a:extLst>
          </p:cNvPr>
          <p:cNvSpPr>
            <a:spLocks noGrp="1"/>
          </p:cNvSpPr>
          <p:nvPr>
            <p:ph sz="quarter" idx="15" hasCustomPrompt="1"/>
          </p:nvPr>
        </p:nvSpPr>
        <p:spPr>
          <a:xfrm>
            <a:off x="6337298" y="3200401"/>
            <a:ext cx="5257799" cy="1701800"/>
          </a:xfrm>
          <a:prstGeom prst="rect">
            <a:avLst/>
          </a:prstGeom>
        </p:spPr>
        <p:txBody>
          <a:bodyPr/>
          <a:lstStyle>
            <a:lvl1pPr marL="0" indent="0">
              <a:lnSpc>
                <a:spcPct val="100000"/>
              </a:lnSpc>
              <a:spcBef>
                <a:spcPts val="0"/>
              </a:spcBef>
              <a:spcAft>
                <a:spcPts val="1200"/>
              </a:spcAft>
              <a:buNone/>
              <a:defRPr sz="1400" spc="100" baseline="0">
                <a:solidFill>
                  <a:schemeClr val="bg1"/>
                </a:solidFill>
              </a:defRPr>
            </a:lvl1pPr>
          </a:lstStyle>
          <a:p>
            <a:pPr lvl="0"/>
            <a:r>
              <a:rPr lang="en-US"/>
              <a:t>Click to add text</a:t>
            </a:r>
          </a:p>
        </p:txBody>
      </p:sp>
      <p:sp>
        <p:nvSpPr>
          <p:cNvPr id="12" name="Footer Placeholder 4">
            <a:extLst>
              <a:ext uri="{FF2B5EF4-FFF2-40B4-BE49-F238E27FC236}">
                <a16:creationId xmlns:a16="http://schemas.microsoft.com/office/drawing/2014/main" id="{464448FE-96B4-43C5-8721-4FBF69ED48B7}"/>
              </a:ext>
            </a:extLst>
          </p:cNvPr>
          <p:cNvSpPr>
            <a:spLocks noGrp="1"/>
          </p:cNvSpPr>
          <p:nvPr>
            <p:ph type="ftr" sz="quarter" idx="11"/>
          </p:nvPr>
        </p:nvSpPr>
        <p:spPr>
          <a:xfrm>
            <a:off x="6519230" y="6356350"/>
            <a:ext cx="3152912" cy="365125"/>
          </a:xfrm>
        </p:spPr>
        <p:txBody>
          <a:bodyPr/>
          <a:lstStyle>
            <a:lvl1pPr algn="l">
              <a:defRPr>
                <a:solidFill>
                  <a:schemeClr val="accent6">
                    <a:lumMod val="75000"/>
                  </a:schemeClr>
                </a:solidFill>
              </a:defRPr>
            </a:lvl1pPr>
          </a:lstStyle>
          <a:p>
            <a:r>
              <a:rPr lang="en-US" dirty="0"/>
              <a:t>Conference Presentation</a:t>
            </a:r>
          </a:p>
        </p:txBody>
      </p:sp>
      <p:sp>
        <p:nvSpPr>
          <p:cNvPr id="13" name="Slide Number Placeholder 5">
            <a:extLst>
              <a:ext uri="{FF2B5EF4-FFF2-40B4-BE49-F238E27FC236}">
                <a16:creationId xmlns:a16="http://schemas.microsoft.com/office/drawing/2014/main" id="{F8104834-0355-4576-A9E5-FF5B92B361FF}"/>
              </a:ext>
            </a:extLst>
          </p:cNvPr>
          <p:cNvSpPr>
            <a:spLocks noGrp="1"/>
          </p:cNvSpPr>
          <p:nvPr>
            <p:ph type="sldNum" sz="quarter" idx="12"/>
          </p:nvPr>
        </p:nvSpPr>
        <p:spPr>
          <a:xfrm>
            <a:off x="10510344" y="6356350"/>
            <a:ext cx="843455" cy="365125"/>
          </a:xfrm>
        </p:spPr>
        <p:txBody>
          <a:bodyPr/>
          <a:lstStyle>
            <a:lvl1pPr>
              <a:defRPr>
                <a:solidFill>
                  <a:schemeClr val="accent6">
                    <a:lumMod val="75000"/>
                  </a:schemeClr>
                </a:solidFill>
              </a:defRPr>
            </a:lvl1pPr>
          </a:lstStyle>
          <a:p>
            <a:fld id="{18D65601-5AE2-46FC-B138-694DDD2B510D}" type="slidenum">
              <a:rPr lang="en-US" smtClean="0"/>
              <a:pPr/>
              <a:t>‹#›</a:t>
            </a:fld>
            <a:endParaRPr lang="en-US" dirty="0"/>
          </a:p>
        </p:txBody>
      </p:sp>
      <p:sp>
        <p:nvSpPr>
          <p:cNvPr id="2" name="Title 1">
            <a:extLst>
              <a:ext uri="{FF2B5EF4-FFF2-40B4-BE49-F238E27FC236}">
                <a16:creationId xmlns:a16="http://schemas.microsoft.com/office/drawing/2014/main" id="{3AD2D377-D829-49CC-9253-683054B909F0}"/>
              </a:ext>
            </a:extLst>
          </p:cNvPr>
          <p:cNvSpPr>
            <a:spLocks noGrp="1"/>
          </p:cNvSpPr>
          <p:nvPr>
            <p:ph type="title"/>
          </p:nvPr>
        </p:nvSpPr>
        <p:spPr>
          <a:xfrm>
            <a:off x="6337298" y="2063075"/>
            <a:ext cx="5257799" cy="1268810"/>
          </a:xfrm>
          <a:prstGeom prst="rect">
            <a:avLst/>
          </a:prstGeom>
        </p:spPr>
        <p:txBody>
          <a:bodyPr anchor="ctr"/>
          <a:lstStyle>
            <a:lvl1pPr>
              <a:defRPr lang="en-US" sz="2400" spc="100" baseline="0">
                <a:solidFill>
                  <a:schemeClr val="bg1"/>
                </a:solidFill>
                <a:ea typeface="+mn-ea"/>
                <a:cs typeface="+mn-cs"/>
              </a:defRPr>
            </a:lvl1pPr>
          </a:lstStyle>
          <a:p>
            <a:pPr marL="0" lvl="0" indent="0">
              <a:lnSpc>
                <a:spcPct val="125000"/>
              </a:lnSpc>
              <a:spcBef>
                <a:spcPts val="0"/>
              </a:spcBef>
              <a:buFont typeface="Arial" panose="020B0604020202020204" pitchFamily="34" charset="0"/>
            </a:pPr>
            <a:r>
              <a:rPr lang="en-US"/>
              <a:t>Click to edit Master title style</a:t>
            </a:r>
            <a:endParaRPr lang="en-US" dirty="0"/>
          </a:p>
        </p:txBody>
      </p:sp>
    </p:spTree>
    <p:extLst>
      <p:ext uri="{BB962C8B-B14F-4D97-AF65-F5344CB8AC3E}">
        <p14:creationId xmlns:p14="http://schemas.microsoft.com/office/powerpoint/2010/main" val="7769252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EF32C8C7-5C6C-400B-AEC0-4D8178161BB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900" b="0" cap="all" spc="150" baseline="0">
                <a:solidFill>
                  <a:schemeClr val="bg2">
                    <a:lumMod val="50000"/>
                  </a:schemeClr>
                </a:solidFill>
                <a:latin typeface="Univers Light" panose="020B0403020202020204" pitchFamily="34" charset="0"/>
              </a:defRPr>
            </a:lvl1pPr>
          </a:lstStyle>
          <a:p>
            <a:r>
              <a:rPr lang="en-US" dirty="0"/>
              <a:t>8/05/20XX</a:t>
            </a:r>
          </a:p>
        </p:txBody>
      </p:sp>
      <p:sp>
        <p:nvSpPr>
          <p:cNvPr id="5" name="Footer Placeholder 4">
            <a:extLst>
              <a:ext uri="{FF2B5EF4-FFF2-40B4-BE49-F238E27FC236}">
                <a16:creationId xmlns:a16="http://schemas.microsoft.com/office/drawing/2014/main" id="{4B7105D6-7B52-4B7D-9473-BCD571A93A0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900" b="0" cap="all" spc="150" baseline="0">
                <a:solidFill>
                  <a:schemeClr val="bg2">
                    <a:lumMod val="50000"/>
                  </a:schemeClr>
                </a:solidFill>
                <a:latin typeface="Univers Light" panose="020B0403020202020204" pitchFamily="34" charset="0"/>
              </a:defRPr>
            </a:lvl1pPr>
          </a:lstStyle>
          <a:p>
            <a:r>
              <a:rPr lang="en-US" dirty="0"/>
              <a:t>Conference Presentation</a:t>
            </a:r>
          </a:p>
        </p:txBody>
      </p:sp>
      <p:sp>
        <p:nvSpPr>
          <p:cNvPr id="6" name="Slide Number Placeholder 5">
            <a:extLst>
              <a:ext uri="{FF2B5EF4-FFF2-40B4-BE49-F238E27FC236}">
                <a16:creationId xmlns:a16="http://schemas.microsoft.com/office/drawing/2014/main" id="{B13EAA0A-7090-4FA3-AD1C-CD457040402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900" b="0" spc="150" baseline="0">
                <a:solidFill>
                  <a:schemeClr val="bg2">
                    <a:lumMod val="50000"/>
                  </a:schemeClr>
                </a:solidFill>
                <a:latin typeface="Univers Light" panose="020B0403020202020204" pitchFamily="34" charset="0"/>
              </a:defRPr>
            </a:lvl1pPr>
          </a:lstStyle>
          <a:p>
            <a:fld id="{18D65601-5AE2-46FC-B138-694DDD2B510D}" type="slidenum">
              <a:rPr lang="en-US" smtClean="0"/>
              <a:pPr/>
              <a:t>‹#›</a:t>
            </a:fld>
            <a:endParaRPr lang="en-US" dirty="0"/>
          </a:p>
        </p:txBody>
      </p:sp>
      <p:sp>
        <p:nvSpPr>
          <p:cNvPr id="7" name="TextBox 6">
            <a:extLst>
              <a:ext uri="{FF2B5EF4-FFF2-40B4-BE49-F238E27FC236}">
                <a16:creationId xmlns:a16="http://schemas.microsoft.com/office/drawing/2014/main" id="{084DCE26-8B90-4B2C-883A-D5FFC365BF8A}"/>
              </a:ext>
            </a:extLst>
          </p:cNvPr>
          <p:cNvSpPr txBox="1"/>
          <p:nvPr userDrawn="1"/>
        </p:nvSpPr>
        <p:spPr>
          <a:xfrm>
            <a:off x="5637320" y="2974019"/>
            <a:ext cx="914400" cy="914400"/>
          </a:xfrm>
          <a:prstGeom prst="rect">
            <a:avLst/>
          </a:prstGeom>
          <a:noFill/>
        </p:spPr>
        <p:txBody>
          <a:bodyPr wrap="square" rtlCol="0">
            <a:spAutoFit/>
          </a:bodyPr>
          <a:lstStyle/>
          <a:p>
            <a:endParaRPr lang="en-US" dirty="0"/>
          </a:p>
        </p:txBody>
      </p:sp>
    </p:spTree>
    <p:extLst>
      <p:ext uri="{BB962C8B-B14F-4D97-AF65-F5344CB8AC3E}">
        <p14:creationId xmlns:p14="http://schemas.microsoft.com/office/powerpoint/2010/main" val="16805770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video" Target="https://www.youtube.com/embed/Nw4R3HwwiUY?feature=oembed" TargetMode="External"/><Relationship Id="rId5" Type="http://schemas.openxmlformats.org/officeDocument/2006/relationships/image" Target="../media/image1.jpeg"/><Relationship Id="rId4" Type="http://schemas.openxmlformats.org/officeDocument/2006/relationships/hyperlink" Target="https://www.youtube.com/watch?v=Nw4R3HwwiUY"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 Placeholder 35">
            <a:extLst>
              <a:ext uri="{FF2B5EF4-FFF2-40B4-BE49-F238E27FC236}">
                <a16:creationId xmlns:a16="http://schemas.microsoft.com/office/drawing/2014/main" id="{AEEB6582-6001-4276-8F87-1470B6FA1488}"/>
              </a:ext>
            </a:extLst>
          </p:cNvPr>
          <p:cNvSpPr>
            <a:spLocks noGrp="1"/>
          </p:cNvSpPr>
          <p:nvPr>
            <p:ph type="body" sz="quarter" idx="13"/>
          </p:nvPr>
        </p:nvSpPr>
        <p:spPr>
          <a:xfrm>
            <a:off x="4120532" y="5861802"/>
            <a:ext cx="2459114" cy="685429"/>
          </a:xfrm>
        </p:spPr>
        <p:txBody>
          <a:bodyPr/>
          <a:lstStyle/>
          <a:p>
            <a:r>
              <a:rPr lang="en-US" dirty="0">
                <a:solidFill>
                  <a:schemeClr val="bg1"/>
                </a:solidFill>
                <a:latin typeface="+mj-lt"/>
              </a:rPr>
              <a:t>08/5/2025</a:t>
            </a:r>
          </a:p>
        </p:txBody>
      </p:sp>
      <p:sp>
        <p:nvSpPr>
          <p:cNvPr id="5" name="TextBox 4">
            <a:extLst>
              <a:ext uri="{FF2B5EF4-FFF2-40B4-BE49-F238E27FC236}">
                <a16:creationId xmlns:a16="http://schemas.microsoft.com/office/drawing/2014/main" id="{4F2B0376-3A78-A3AE-0B63-7D30257A6734}"/>
              </a:ext>
            </a:extLst>
          </p:cNvPr>
          <p:cNvSpPr txBox="1"/>
          <p:nvPr/>
        </p:nvSpPr>
        <p:spPr>
          <a:xfrm>
            <a:off x="8983744" y="4462197"/>
            <a:ext cx="3208256" cy="1153714"/>
          </a:xfrm>
          <a:prstGeom prst="rect">
            <a:avLst/>
          </a:prstGeom>
          <a:noFill/>
        </p:spPr>
        <p:txBody>
          <a:bodyPr wrap="square" rtlCol="0">
            <a:spAutoFit/>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b="1" i="0" u="none" strike="noStrike" kern="1200" cap="none" spc="0" normalizeH="0" baseline="0" noProof="0" dirty="0">
                <a:ln>
                  <a:noFill/>
                </a:ln>
                <a:solidFill>
                  <a:prstClr val="black"/>
                </a:solidFill>
                <a:effectLst/>
                <a:uLnTx/>
                <a:uFillTx/>
                <a:latin typeface="Tisa Offc Serif Pro"/>
                <a:ea typeface="Calibri" panose="020F0502020204030204" pitchFamily="34" charset="0"/>
                <a:cs typeface="Times New Roman" panose="02020603050405020304" pitchFamily="18" charset="0"/>
              </a:rPr>
              <a:t>Presenter: </a:t>
            </a:r>
          </a:p>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b="0" i="0" u="none" strike="noStrike" kern="1200" cap="none" spc="0" normalizeH="0" baseline="0" noProof="0" dirty="0">
                <a:ln>
                  <a:noFill/>
                </a:ln>
                <a:solidFill>
                  <a:prstClr val="black"/>
                </a:solidFill>
                <a:effectLst/>
                <a:uLnTx/>
                <a:uFillTx/>
                <a:latin typeface="Tisa Offc Serif Pro"/>
                <a:ea typeface="Calibri" panose="020F0502020204030204" pitchFamily="34" charset="0"/>
                <a:cs typeface="Times New Roman" panose="02020603050405020304" pitchFamily="18" charset="0"/>
              </a:rPr>
              <a:t>Elsheika Pennerman, Ph.D.</a:t>
            </a:r>
          </a:p>
          <a:p>
            <a:pPr marL="0" marR="0" lvl="0" indent="0" algn="ctr" defTabSz="914400" rtl="0" eaLnBrk="1" fontAlgn="auto" latinLnBrk="0" hangingPunct="1">
              <a:lnSpc>
                <a:spcPct val="107000"/>
              </a:lnSpc>
              <a:spcBef>
                <a:spcPts val="0"/>
              </a:spcBef>
              <a:spcAft>
                <a:spcPts val="80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Tisa Offc Serif Pro"/>
              <a:ea typeface="Calibri" panose="020F0502020204030204" pitchFamily="34" charset="0"/>
              <a:cs typeface="Times New Roman" panose="02020603050405020304" pitchFamily="18" charset="0"/>
            </a:endParaRPr>
          </a:p>
        </p:txBody>
      </p:sp>
      <p:sp>
        <p:nvSpPr>
          <p:cNvPr id="4" name="Title 3">
            <a:extLst>
              <a:ext uri="{FF2B5EF4-FFF2-40B4-BE49-F238E27FC236}">
                <a16:creationId xmlns:a16="http://schemas.microsoft.com/office/drawing/2014/main" id="{AF622C5A-0BE6-5813-9C79-7EE5CCC88C47}"/>
              </a:ext>
            </a:extLst>
          </p:cNvPr>
          <p:cNvSpPr txBox="1">
            <a:spLocks noGrp="1"/>
          </p:cNvSpPr>
          <p:nvPr>
            <p:ph type="title" idx="4294967295"/>
          </p:nvPr>
        </p:nvSpPr>
        <p:spPr>
          <a:xfrm>
            <a:off x="1229980" y="2240731"/>
            <a:ext cx="7216388" cy="175432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prstClr val="white"/>
                </a:solidFill>
                <a:effectLst/>
                <a:uLnTx/>
                <a:uFillTx/>
                <a:latin typeface="Tisa Offc Serif Pro"/>
                <a:ea typeface="Calibri" panose="020F0502020204030204" pitchFamily="34" charset="0"/>
                <a:cs typeface="+mn-cs"/>
              </a:rPr>
              <a:t>Educational Leaders as Instructional Leaders: Student Positioning in the Classroom</a:t>
            </a:r>
            <a:endParaRPr kumimoji="0" lang="en-US" sz="3600" b="0" i="0" u="none" strike="noStrike" kern="1200" cap="none" spc="0" normalizeH="0" baseline="0" noProof="0" dirty="0">
              <a:ln>
                <a:noFill/>
              </a:ln>
              <a:solidFill>
                <a:prstClr val="white"/>
              </a:solidFill>
              <a:effectLst/>
              <a:uLnTx/>
              <a:uFillTx/>
              <a:latin typeface="Tisa Offc Serif Pro"/>
              <a:ea typeface="+mn-ea"/>
              <a:cs typeface="+mn-cs"/>
            </a:endParaRPr>
          </a:p>
        </p:txBody>
      </p:sp>
    </p:spTree>
    <p:extLst>
      <p:ext uri="{BB962C8B-B14F-4D97-AF65-F5344CB8AC3E}">
        <p14:creationId xmlns:p14="http://schemas.microsoft.com/office/powerpoint/2010/main" val="14011993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2D7D880A-91C4-B2A1-9A19-A1FDB6ED6DE5}"/>
              </a:ext>
            </a:extLst>
          </p:cNvPr>
          <p:cNvSpPr>
            <a:spLocks noGrp="1"/>
          </p:cNvSpPr>
          <p:nvPr>
            <p:ph type="pic" sz="quarter" idx="13"/>
          </p:nvPr>
        </p:nvSpPr>
        <p:spPr/>
        <p:txBody>
          <a:bodyPr/>
          <a:lstStyle/>
          <a:p>
            <a:endParaRPr lang="en-US"/>
          </a:p>
        </p:txBody>
      </p:sp>
      <p:sp>
        <p:nvSpPr>
          <p:cNvPr id="3" name="Date Placeholder 2">
            <a:extLst>
              <a:ext uri="{FF2B5EF4-FFF2-40B4-BE49-F238E27FC236}">
                <a16:creationId xmlns:a16="http://schemas.microsoft.com/office/drawing/2014/main" id="{13185E29-C32E-49F4-9417-C2C1934B29B3}"/>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150" normalizeH="0" baseline="0" noProof="0" dirty="0">
                <a:ln>
                  <a:noFill/>
                </a:ln>
                <a:solidFill>
                  <a:prstClr val="white"/>
                </a:solidFill>
                <a:effectLst/>
                <a:uLnTx/>
                <a:uFillTx/>
                <a:latin typeface="Univers Light" panose="020B0403020202020204" pitchFamily="34" charset="0"/>
                <a:ea typeface="+mn-ea"/>
                <a:cs typeface="+mn-cs"/>
              </a:rPr>
              <a:t>8/05/20XX</a:t>
            </a:r>
          </a:p>
        </p:txBody>
      </p:sp>
      <p:sp>
        <p:nvSpPr>
          <p:cNvPr id="5" name="Slide Number Placeholder 4">
            <a:extLst>
              <a:ext uri="{FF2B5EF4-FFF2-40B4-BE49-F238E27FC236}">
                <a16:creationId xmlns:a16="http://schemas.microsoft.com/office/drawing/2014/main" id="{7D6268C4-FA36-44D9-B49A-C2B51810F39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8D65601-5AE2-46FC-B138-694DDD2B510D}" type="slidenum">
              <a:rPr kumimoji="0" lang="en-US" sz="900" b="0" i="0" u="none" strike="noStrike" kern="1200" cap="none" spc="150" normalizeH="0" baseline="0" noProof="0" smtClean="0">
                <a:ln>
                  <a:noFill/>
                </a:ln>
                <a:solidFill>
                  <a:srgbClr val="58696B"/>
                </a:solidFill>
                <a:effectLst/>
                <a:uLnTx/>
                <a:uFillTx/>
                <a:latin typeface="Univers Light" panose="020B0403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900" b="0" i="0" u="none" strike="noStrike" kern="1200" cap="none" spc="150" normalizeH="0" baseline="0" noProof="0" dirty="0">
              <a:ln>
                <a:noFill/>
              </a:ln>
              <a:solidFill>
                <a:srgbClr val="58696B"/>
              </a:solidFill>
              <a:effectLst/>
              <a:uLnTx/>
              <a:uFillTx/>
              <a:latin typeface="Univers Light" panose="020B0403020202020204" pitchFamily="34" charset="0"/>
              <a:ea typeface="+mn-ea"/>
              <a:cs typeface="+mn-cs"/>
            </a:endParaRPr>
          </a:p>
        </p:txBody>
      </p:sp>
      <p:sp>
        <p:nvSpPr>
          <p:cNvPr id="17" name="Content Placeholder 16">
            <a:extLst>
              <a:ext uri="{FF2B5EF4-FFF2-40B4-BE49-F238E27FC236}">
                <a16:creationId xmlns:a16="http://schemas.microsoft.com/office/drawing/2014/main" id="{827F41A1-E0EA-41B4-89AC-89D0C6C9DF1A}"/>
              </a:ext>
            </a:extLst>
          </p:cNvPr>
          <p:cNvSpPr>
            <a:spLocks noGrp="1"/>
          </p:cNvSpPr>
          <p:nvPr>
            <p:ph sz="quarter" idx="15"/>
          </p:nvPr>
        </p:nvSpPr>
        <p:spPr>
          <a:xfrm>
            <a:off x="750758" y="2374773"/>
            <a:ext cx="10715622" cy="3845051"/>
          </a:xfrm>
        </p:spPr>
        <p:txBody>
          <a:bodyPr anchor="ctr"/>
          <a:lstStyle/>
          <a:p>
            <a:pPr>
              <a:spcAft>
                <a:spcPts val="800"/>
              </a:spcAft>
            </a:pPr>
            <a:r>
              <a:rPr lang="en-US" sz="1800" b="1" dirty="0">
                <a:solidFill>
                  <a:schemeClr val="accent6"/>
                </a:solidFill>
                <a:ea typeface="Calibri" panose="020F0502020204030204" pitchFamily="34" charset="0"/>
              </a:rPr>
              <a:t>Analysis: </a:t>
            </a:r>
            <a:r>
              <a:rPr lang="en-US" sz="1600" dirty="0">
                <a:effectLst/>
                <a:ea typeface="Times New Roman" panose="02020603050405020304" pitchFamily="18" charset="0"/>
              </a:rPr>
              <a:t>This except has many positives to it and would do well with fostering learners who are unafraid to make mistakes, who will keep at it until they've mastered a skill, and who find joy in numbers and patterns. </a:t>
            </a:r>
            <a:endParaRPr lang="en-US" sz="1600" dirty="0">
              <a:effectLst/>
              <a:ea typeface="Calibri" panose="020F0502020204030204" pitchFamily="34" charset="0"/>
            </a:endParaRPr>
          </a:p>
          <a:p>
            <a:pPr marR="0">
              <a:spcBef>
                <a:spcPts val="0"/>
              </a:spcBef>
              <a:spcAft>
                <a:spcPts val="800"/>
              </a:spcAft>
            </a:pPr>
            <a:r>
              <a:rPr lang="en-US" sz="1600" dirty="0">
                <a:effectLst/>
                <a:ea typeface="Calibri" panose="020F0502020204030204" pitchFamily="34" charset="0"/>
              </a:rPr>
              <a:t>Both students and teachers are standing during the activity and participate in the physical movements and keeping of patterns, and thus, they are physically positioned as </a:t>
            </a:r>
            <a:r>
              <a:rPr lang="en-US" sz="1600" b="1" i="1" dirty="0">
                <a:effectLst/>
                <a:ea typeface="Calibri" panose="020F0502020204030204" pitchFamily="34" charset="0"/>
              </a:rPr>
              <a:t>equals</a:t>
            </a:r>
            <a:r>
              <a:rPr lang="en-US" sz="1600" dirty="0">
                <a:effectLst/>
                <a:ea typeface="Calibri" panose="020F0502020204030204" pitchFamily="34" charset="0"/>
              </a:rPr>
              <a:t>. Although everyone in the room is standing, Ms. Murphy’s calling out of the directions positioned her as the </a:t>
            </a:r>
            <a:r>
              <a:rPr lang="en-US" sz="1600" b="1" i="1" dirty="0">
                <a:effectLst/>
                <a:ea typeface="Calibri" panose="020F0502020204030204" pitchFamily="34" charset="0"/>
              </a:rPr>
              <a:t>leader and in control</a:t>
            </a:r>
            <a:r>
              <a:rPr lang="en-US" sz="1600" dirty="0">
                <a:effectLst/>
                <a:ea typeface="Calibri" panose="020F0502020204030204" pitchFamily="34" charset="0"/>
              </a:rPr>
              <a:t>, and thus, contradicts the physical positioning </a:t>
            </a:r>
            <a:r>
              <a:rPr lang="en-US" sz="1600" dirty="0">
                <a:ea typeface="Calibri" panose="020F0502020204030204" pitchFamily="34" charset="0"/>
              </a:rPr>
              <a:t>during this activity.</a:t>
            </a:r>
            <a:endParaRPr lang="en-US" sz="1600" dirty="0">
              <a:effectLst/>
              <a:ea typeface="Calibri" panose="020F0502020204030204" pitchFamily="34" charset="0"/>
            </a:endParaRPr>
          </a:p>
          <a:p>
            <a:pPr>
              <a:spcAft>
                <a:spcPts val="800"/>
              </a:spcAft>
            </a:pPr>
            <a:r>
              <a:rPr lang="en-US" sz="1600" dirty="0"/>
              <a:t>One word that might be used to describe the way the students are metaphorically positioned during this activity is </a:t>
            </a:r>
            <a:r>
              <a:rPr lang="en-US" sz="1600" b="1" i="1" dirty="0"/>
              <a:t>‘humanized</a:t>
            </a:r>
            <a:r>
              <a:rPr lang="en-US" sz="1600" dirty="0"/>
              <a:t>’’. </a:t>
            </a:r>
            <a:r>
              <a:rPr lang="en-US" sz="1600" dirty="0">
                <a:effectLst/>
                <a:ea typeface="Calibri" panose="020F0502020204030204" pitchFamily="34" charset="0"/>
              </a:rPr>
              <a:t>Students appeared to be humanized in this activity as they were encouraged-to move, play, interact with each other, and allowed to make mistakes and giggle at their mistakes—as children typically do. The students were allowed to be children in the classroom-they were allowed to be human</a:t>
            </a:r>
            <a:r>
              <a:rPr lang="en-US" sz="1600" dirty="0">
                <a:ea typeface="Calibri" panose="020F0502020204030204" pitchFamily="34" charset="0"/>
              </a:rPr>
              <a:t>. </a:t>
            </a:r>
            <a:r>
              <a:rPr lang="en-US" sz="1600" b="1" i="1" dirty="0">
                <a:effectLst/>
                <a:ea typeface="Calibri" panose="020F0502020204030204" pitchFamily="34" charset="0"/>
              </a:rPr>
              <a:t>What other words might you use to describe the way that students were positioned during this activity and by their teacher in this moment? Why</a:t>
            </a:r>
            <a:r>
              <a:rPr lang="en-US" sz="1600" b="1" i="1" dirty="0">
                <a:ea typeface="Calibri" panose="020F0502020204030204" pitchFamily="34" charset="0"/>
              </a:rPr>
              <a:t>?</a:t>
            </a:r>
            <a:endParaRPr lang="en-US" sz="1500" b="1" i="1" dirty="0"/>
          </a:p>
          <a:p>
            <a:pPr>
              <a:spcAft>
                <a:spcPts val="800"/>
              </a:spcAft>
            </a:pPr>
            <a:r>
              <a:rPr lang="en-US" sz="1500" dirty="0"/>
              <a:t>In the future, perhaps </a:t>
            </a:r>
            <a:r>
              <a:rPr lang="en-US" sz="1500" dirty="0">
                <a:effectLst/>
                <a:ea typeface="Times New Roman" panose="02020603050405020304" pitchFamily="18" charset="0"/>
              </a:rPr>
              <a:t>students may be afforded opportunities during the lesson to lead. For instance, encouraging a student to lead the brain activity would position them </a:t>
            </a:r>
            <a:r>
              <a:rPr lang="en-US" sz="1500" dirty="0">
                <a:ea typeface="Times New Roman" panose="02020603050405020304" pitchFamily="18" charset="0"/>
              </a:rPr>
              <a:t>as a </a:t>
            </a:r>
            <a:r>
              <a:rPr lang="en-US" sz="1500" b="1" i="1" dirty="0">
                <a:effectLst/>
                <a:ea typeface="Times New Roman" panose="02020603050405020304" pitchFamily="18" charset="0"/>
              </a:rPr>
              <a:t>leader</a:t>
            </a:r>
            <a:r>
              <a:rPr lang="en-US" sz="1500" dirty="0">
                <a:effectLst/>
                <a:ea typeface="Times New Roman" panose="02020603050405020304" pitchFamily="18" charset="0"/>
              </a:rPr>
              <a:t> as they lead their peers, and </a:t>
            </a:r>
            <a:r>
              <a:rPr lang="en-US" sz="1500" b="1" i="1" dirty="0">
                <a:effectLst/>
                <a:ea typeface="Times New Roman" panose="02020603050405020304" pitchFamily="18" charset="0"/>
              </a:rPr>
              <a:t>creative</a:t>
            </a:r>
            <a:r>
              <a:rPr lang="en-US" sz="1500" dirty="0">
                <a:effectLst/>
                <a:ea typeface="Times New Roman" panose="02020603050405020304" pitchFamily="18" charset="0"/>
              </a:rPr>
              <a:t> as they use their imagination with creating patterns and rhythm.</a:t>
            </a:r>
            <a:endParaRPr lang="en-US" sz="1500" dirty="0">
              <a:effectLst/>
              <a:ea typeface="Calibri" panose="020F0502020204030204" pitchFamily="34" charset="0"/>
            </a:endParaRPr>
          </a:p>
          <a:p>
            <a:pPr>
              <a:spcAft>
                <a:spcPts val="800"/>
              </a:spcAft>
            </a:pPr>
            <a:endParaRPr lang="en-US" sz="1600" b="1" i="1" dirty="0"/>
          </a:p>
          <a:p>
            <a:pPr marR="0">
              <a:spcBef>
                <a:spcPts val="0"/>
              </a:spcBef>
              <a:spcAft>
                <a:spcPts val="800"/>
              </a:spcAft>
            </a:pPr>
            <a:endParaRPr lang="en-US" sz="1500" dirty="0">
              <a:effectLst/>
              <a:ea typeface="Calibri" panose="020F0502020204030204" pitchFamily="34" charset="0"/>
            </a:endParaRPr>
          </a:p>
          <a:p>
            <a:endParaRPr lang="en-US" sz="1800" dirty="0">
              <a:effectLst/>
              <a:latin typeface="Times New Roman" panose="02020603050405020304" pitchFamily="18" charset="0"/>
              <a:ea typeface="Calibri" panose="020F0502020204030204" pitchFamily="34" charset="0"/>
            </a:endParaRPr>
          </a:p>
        </p:txBody>
      </p:sp>
      <p:sp>
        <p:nvSpPr>
          <p:cNvPr id="91" name="Rectangle 90">
            <a:extLst>
              <a:ext uri="{FF2B5EF4-FFF2-40B4-BE49-F238E27FC236}">
                <a16:creationId xmlns:a16="http://schemas.microsoft.com/office/drawing/2014/main" id="{86266357-58CA-479D-8E3B-7CBCA9707667}"/>
              </a:ext>
              <a:ext uri="{C183D7F6-B498-43B3-948B-1728B52AA6E4}">
                <adec:decorative xmlns:adec="http://schemas.microsoft.com/office/drawing/2017/decorative" val="1"/>
              </a:ext>
            </a:extLst>
          </p:cNvPr>
          <p:cNvSpPr/>
          <p:nvPr/>
        </p:nvSpPr>
        <p:spPr>
          <a:xfrm>
            <a:off x="638177" y="631627"/>
            <a:ext cx="10915645" cy="558819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Univers Light"/>
              <a:ea typeface="+mn-ea"/>
              <a:cs typeface="+mn-cs"/>
            </a:endParaRPr>
          </a:p>
        </p:txBody>
      </p:sp>
      <p:sp>
        <p:nvSpPr>
          <p:cNvPr id="16" name="Text Placeholder 15">
            <a:extLst>
              <a:ext uri="{FF2B5EF4-FFF2-40B4-BE49-F238E27FC236}">
                <a16:creationId xmlns:a16="http://schemas.microsoft.com/office/drawing/2014/main" id="{812B1988-DF3B-414E-BEB4-BDE3F33E67A9}"/>
              </a:ext>
            </a:extLst>
          </p:cNvPr>
          <p:cNvSpPr>
            <a:spLocks noGrp="1"/>
          </p:cNvSpPr>
          <p:nvPr>
            <p:ph type="title"/>
          </p:nvPr>
        </p:nvSpPr>
        <p:spPr>
          <a:xfrm>
            <a:off x="2457253" y="862148"/>
            <a:ext cx="7277492" cy="495691"/>
          </a:xfr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en-US" sz="2800" dirty="0">
                <a:solidFill>
                  <a:schemeClr val="accent6"/>
                </a:solidFill>
              </a:rPr>
              <a:t>Analysis of Sample Case</a:t>
            </a:r>
            <a:endParaRPr lang="en-US" sz="2800" noProof="0" dirty="0">
              <a:solidFill>
                <a:schemeClr val="accent6"/>
              </a:solidFill>
            </a:endParaRPr>
          </a:p>
        </p:txBody>
      </p:sp>
    </p:spTree>
    <p:extLst>
      <p:ext uri="{BB962C8B-B14F-4D97-AF65-F5344CB8AC3E}">
        <p14:creationId xmlns:p14="http://schemas.microsoft.com/office/powerpoint/2010/main" val="30561685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3185E29-C32E-49F4-9417-C2C1934B29B3}"/>
              </a:ext>
            </a:extLst>
          </p:cNvPr>
          <p:cNvSpPr>
            <a:spLocks noGrp="1"/>
          </p:cNvSpPr>
          <p:nvPr>
            <p:ph type="dt" sz="half" idx="10"/>
          </p:nvPr>
        </p:nvSpPr>
        <p:spPr>
          <a:xfrm>
            <a:off x="838200" y="6356350"/>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150" normalizeH="0" baseline="0" noProof="0" dirty="0">
                <a:ln>
                  <a:noFill/>
                </a:ln>
                <a:solidFill>
                  <a:prstClr val="white"/>
                </a:solidFill>
                <a:effectLst/>
                <a:uLnTx/>
                <a:uFillTx/>
                <a:latin typeface="Univers Light" panose="020B0403020202020204" pitchFamily="34" charset="0"/>
                <a:ea typeface="+mn-ea"/>
                <a:cs typeface="+mn-cs"/>
              </a:rPr>
              <a:t>8/05/20XX</a:t>
            </a:r>
          </a:p>
        </p:txBody>
      </p:sp>
      <p:sp>
        <p:nvSpPr>
          <p:cNvPr id="5" name="Slide Number Placeholder 4">
            <a:extLst>
              <a:ext uri="{FF2B5EF4-FFF2-40B4-BE49-F238E27FC236}">
                <a16:creationId xmlns:a16="http://schemas.microsoft.com/office/drawing/2014/main" id="{7D6268C4-FA36-44D9-B49A-C2B51810F39C}"/>
              </a:ext>
            </a:extLst>
          </p:cNvPr>
          <p:cNvSpPr>
            <a:spLocks noGrp="1"/>
          </p:cNvSpPr>
          <p:nvPr>
            <p:ph type="sldNum" sz="quarter" idx="12"/>
          </p:nvPr>
        </p:nvSpPr>
        <p:spPr>
          <a:xfrm>
            <a:off x="8610600" y="63563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8D65601-5AE2-46FC-B138-694DDD2B510D}" type="slidenum">
              <a:rPr kumimoji="0" lang="en-US" sz="900" b="0" i="0" u="none" strike="noStrike" kern="1200" cap="none" spc="150" normalizeH="0" baseline="0" noProof="0" smtClean="0">
                <a:ln>
                  <a:noFill/>
                </a:ln>
                <a:solidFill>
                  <a:srgbClr val="58696B"/>
                </a:solidFill>
                <a:effectLst/>
                <a:uLnTx/>
                <a:uFillTx/>
                <a:latin typeface="Univers Light" panose="020B0403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900" b="0" i="0" u="none" strike="noStrike" kern="1200" cap="none" spc="150" normalizeH="0" baseline="0" noProof="0" dirty="0">
              <a:ln>
                <a:noFill/>
              </a:ln>
              <a:solidFill>
                <a:srgbClr val="58696B"/>
              </a:solidFill>
              <a:effectLst/>
              <a:uLnTx/>
              <a:uFillTx/>
              <a:latin typeface="Univers Light" panose="020B0403020202020204" pitchFamily="34" charset="0"/>
              <a:ea typeface="+mn-ea"/>
              <a:cs typeface="+mn-cs"/>
            </a:endParaRPr>
          </a:p>
        </p:txBody>
      </p:sp>
      <p:sp>
        <p:nvSpPr>
          <p:cNvPr id="91" name="Rectangle 90">
            <a:extLst>
              <a:ext uri="{FF2B5EF4-FFF2-40B4-BE49-F238E27FC236}">
                <a16:creationId xmlns:a16="http://schemas.microsoft.com/office/drawing/2014/main" id="{86266357-58CA-479D-8E3B-7CBCA9707667}"/>
              </a:ext>
              <a:ext uri="{C183D7F6-B498-43B3-948B-1728B52AA6E4}">
                <adec:decorative xmlns:adec="http://schemas.microsoft.com/office/drawing/2017/decorative" val="1"/>
              </a:ext>
            </a:extLst>
          </p:cNvPr>
          <p:cNvSpPr/>
          <p:nvPr/>
        </p:nvSpPr>
        <p:spPr>
          <a:xfrm>
            <a:off x="638177" y="631627"/>
            <a:ext cx="10915645" cy="558819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Univers Light"/>
              <a:ea typeface="+mn-ea"/>
              <a:cs typeface="+mn-cs"/>
            </a:endParaRPr>
          </a:p>
        </p:txBody>
      </p:sp>
      <p:sp>
        <p:nvSpPr>
          <p:cNvPr id="15" name="TextBox 14">
            <a:extLst>
              <a:ext uri="{FF2B5EF4-FFF2-40B4-BE49-F238E27FC236}">
                <a16:creationId xmlns:a16="http://schemas.microsoft.com/office/drawing/2014/main" id="{EF79BCA8-72E8-9DC6-3421-C0F72608C668}"/>
              </a:ext>
            </a:extLst>
          </p:cNvPr>
          <p:cNvSpPr txBox="1"/>
          <p:nvPr/>
        </p:nvSpPr>
        <p:spPr>
          <a:xfrm>
            <a:off x="1127699" y="4226552"/>
            <a:ext cx="2613448" cy="215444"/>
          </a:xfrm>
          <a:prstGeom prst="rect">
            <a:avLst/>
          </a:prstGeom>
          <a:noFill/>
        </p:spPr>
        <p:txBody>
          <a:bodyPr wrap="square" rtlCol="0">
            <a:spAutoFit/>
          </a:bodyPr>
          <a:lstStyle/>
          <a:p>
            <a:r>
              <a:rPr lang="en-US" sz="800" dirty="0">
                <a:hlinkClick r:id="rId4"/>
              </a:rPr>
              <a:t>https://www.youtube.com/watch?v=Nw4R3HwwiUY</a:t>
            </a:r>
            <a:endParaRPr lang="en-US" sz="800" dirty="0"/>
          </a:p>
        </p:txBody>
      </p:sp>
      <p:pic>
        <p:nvPicPr>
          <p:cNvPr id="14" name="Online Media 13" title="4th Grade Math">
            <a:hlinkClick r:id="" action="ppaction://media"/>
            <a:extLst>
              <a:ext uri="{FF2B5EF4-FFF2-40B4-BE49-F238E27FC236}">
                <a16:creationId xmlns:a16="http://schemas.microsoft.com/office/drawing/2014/main" id="{0A660F5C-2B64-0691-4CC4-41AB274E2258}"/>
              </a:ext>
            </a:extLst>
          </p:cNvPr>
          <p:cNvPicPr>
            <a:picLocks noRot="1" noChangeAspect="1"/>
          </p:cNvPicPr>
          <p:nvPr>
            <a:videoFile r:link="rId1"/>
          </p:nvPr>
        </p:nvPicPr>
        <p:blipFill>
          <a:blip r:embed="rId5"/>
          <a:stretch>
            <a:fillRect/>
          </a:stretch>
        </p:blipFill>
        <p:spPr>
          <a:xfrm>
            <a:off x="1127699" y="2664251"/>
            <a:ext cx="2540000" cy="1435100"/>
          </a:xfrm>
          <a:prstGeom prst="rect">
            <a:avLst/>
          </a:prstGeom>
        </p:spPr>
      </p:pic>
      <p:sp>
        <p:nvSpPr>
          <p:cNvPr id="17" name="Content Placeholder 16">
            <a:extLst>
              <a:ext uri="{FF2B5EF4-FFF2-40B4-BE49-F238E27FC236}">
                <a16:creationId xmlns:a16="http://schemas.microsoft.com/office/drawing/2014/main" id="{827F41A1-E0EA-41B4-89AC-89D0C6C9DF1A}"/>
              </a:ext>
            </a:extLst>
          </p:cNvPr>
          <p:cNvSpPr>
            <a:spLocks noGrp="1"/>
          </p:cNvSpPr>
          <p:nvPr>
            <p:ph sz="quarter" idx="15"/>
          </p:nvPr>
        </p:nvSpPr>
        <p:spPr>
          <a:xfrm>
            <a:off x="4157220" y="751214"/>
            <a:ext cx="7315199" cy="5187674"/>
          </a:xfrm>
        </p:spPr>
        <p:txBody>
          <a:bodyPr anchor="ctr"/>
          <a:lstStyle/>
          <a:p>
            <a:r>
              <a:rPr lang="en-US" sz="1500" dirty="0"/>
              <a:t>Watch </a:t>
            </a:r>
            <a:r>
              <a:rPr lang="en-US" sz="1500" dirty="0">
                <a:hlinkClick r:id="rId4"/>
              </a:rPr>
              <a:t>THIS</a:t>
            </a:r>
            <a:r>
              <a:rPr lang="en-US" sz="1500" dirty="0"/>
              <a:t> brief lesson involving 4</a:t>
            </a:r>
            <a:r>
              <a:rPr lang="en-US" sz="1500" baseline="30000" dirty="0"/>
              <a:t>th</a:t>
            </a:r>
            <a:r>
              <a:rPr lang="en-US" sz="1500" dirty="0"/>
              <a:t> grade math. * Lesson snapshot (Time </a:t>
            </a:r>
            <a:r>
              <a:rPr lang="en-US" sz="1500" dirty="0">
                <a:sym typeface="Wingdings" panose="05000000000000000000" pitchFamily="2" charset="2"/>
              </a:rPr>
              <a:t> </a:t>
            </a:r>
            <a:r>
              <a:rPr lang="en-US" sz="1500" dirty="0"/>
              <a:t>0:30 to 2:50)</a:t>
            </a:r>
          </a:p>
          <a:p>
            <a:r>
              <a:rPr lang="en-US" sz="1500" dirty="0"/>
              <a:t>While watching the recorded lesson, focus on the following:</a:t>
            </a:r>
          </a:p>
          <a:p>
            <a:pPr marL="971550" lvl="1" indent="-285750"/>
            <a:r>
              <a:rPr lang="en-US" sz="1500" dirty="0"/>
              <a:t>Physical positioning</a:t>
            </a:r>
          </a:p>
          <a:p>
            <a:pPr marL="1428750" lvl="2" indent="-285750"/>
            <a:r>
              <a:rPr lang="en-US" sz="1500" dirty="0"/>
              <a:t>What does the physical positioning of the teacher during the introductory activity communicate to her students?</a:t>
            </a:r>
          </a:p>
          <a:p>
            <a:pPr marL="1428750" lvl="2" indent="-285750"/>
            <a:r>
              <a:rPr lang="en-US" sz="1500" dirty="0"/>
              <a:t>During the Whole Group Demonstration, what does the physical positioning of the students while they are sharing their method for grouping say about them? How would you describe the students based on this? Are there other observations or pieces of evidence that reaffirm their positioning during the activity?</a:t>
            </a:r>
          </a:p>
          <a:p>
            <a:pPr marL="971550" lvl="1" indent="-285750"/>
            <a:r>
              <a:rPr lang="en-US" sz="1500" dirty="0"/>
              <a:t>Questioning</a:t>
            </a:r>
          </a:p>
          <a:p>
            <a:pPr marL="1428750" lvl="2" indent="-285750"/>
            <a:r>
              <a:rPr lang="en-US" sz="1500" dirty="0"/>
              <a:t>How does the teacher position her students metaphorically with her questioning as she circulates the room during the introductory activity? What is your impression of the students she individually communicates with based on her questioning style? Why? </a:t>
            </a:r>
          </a:p>
          <a:p>
            <a:pPr marL="1428750" lvl="2" indent="-285750"/>
            <a:r>
              <a:rPr lang="en-US" sz="1500" dirty="0"/>
              <a:t>How does the teacher position her students metaphorically when encouraging them to share their mathematical process on the smartboard? What word(s) would you use to describe the students’ positioning in this moment? Is this positioning of the students who participate in the Whole Group Demonstration upheld or taken up by their peers? How do you know?</a:t>
            </a:r>
          </a:p>
        </p:txBody>
      </p:sp>
      <p:sp>
        <p:nvSpPr>
          <p:cNvPr id="16" name="Text Placeholder 15">
            <a:extLst>
              <a:ext uri="{FF2B5EF4-FFF2-40B4-BE49-F238E27FC236}">
                <a16:creationId xmlns:a16="http://schemas.microsoft.com/office/drawing/2014/main" id="{812B1988-DF3B-414E-BEB4-BDE3F33E67A9}"/>
              </a:ext>
            </a:extLst>
          </p:cNvPr>
          <p:cNvSpPr>
            <a:spLocks noGrp="1"/>
          </p:cNvSpPr>
          <p:nvPr>
            <p:ph type="title"/>
          </p:nvPr>
        </p:nvSpPr>
        <p:spPr>
          <a:xfrm>
            <a:off x="1543773" y="751214"/>
            <a:ext cx="2613448" cy="1250916"/>
          </a:xfr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r>
              <a:rPr lang="en-US" sz="3600" noProof="0" dirty="0">
                <a:solidFill>
                  <a:schemeClr val="accent6"/>
                </a:solidFill>
              </a:rPr>
              <a:t>Activity #</a:t>
            </a:r>
            <a:r>
              <a:rPr lang="en-US" sz="3600" dirty="0">
                <a:solidFill>
                  <a:schemeClr val="accent6"/>
                </a:solidFill>
              </a:rPr>
              <a:t>2</a:t>
            </a:r>
            <a:endParaRPr lang="en-US" sz="3600" noProof="0" dirty="0">
              <a:solidFill>
                <a:schemeClr val="accent6"/>
              </a:solidFill>
            </a:endParaRPr>
          </a:p>
        </p:txBody>
      </p:sp>
    </p:spTree>
    <p:extLst>
      <p:ext uri="{BB962C8B-B14F-4D97-AF65-F5344CB8AC3E}">
        <p14:creationId xmlns:p14="http://schemas.microsoft.com/office/powerpoint/2010/main" val="2241340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4"/>
                </p:tgtEl>
              </p:cMediaNode>
            </p:video>
            <p:seq concurrent="1" nextAc="seek">
              <p:cTn id="8" restart="whenNotActive" fill="hold" evtFilter="cancelBubble" nodeType="interactiveSeq">
                <p:stCondLst>
                  <p:cond evt="onClick" delay="0">
                    <p:tgtEl>
                      <p:spTgt spid="1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4"/>
                                        </p:tgtEl>
                                      </p:cBhvr>
                                    </p:cmd>
                                  </p:childTnLst>
                                </p:cTn>
                              </p:par>
                            </p:childTnLst>
                          </p:cTn>
                        </p:par>
                      </p:childTnLst>
                    </p:cTn>
                  </p:par>
                </p:childTnLst>
              </p:cTn>
              <p:nextCondLst>
                <p:cond evt="onClick" delay="0">
                  <p:tgtEl>
                    <p:spTgt spid="14"/>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CE7D1AD5-E113-0ADC-C57F-FFC41C85105F}"/>
              </a:ext>
            </a:extLst>
          </p:cNvPr>
          <p:cNvSpPr>
            <a:spLocks noGrp="1"/>
          </p:cNvSpPr>
          <p:nvPr>
            <p:ph type="pic" sz="quarter" idx="13"/>
          </p:nvPr>
        </p:nvSpPr>
        <p:spPr>
          <a:solidFill>
            <a:schemeClr val="accent5">
              <a:lumMod val="20000"/>
              <a:lumOff val="80000"/>
            </a:schemeClr>
          </a:solidFill>
        </p:spPr>
        <p:txBody>
          <a:bodyPr/>
          <a:lstStyle/>
          <a:p>
            <a:endParaRPr lang="en-US"/>
          </a:p>
        </p:txBody>
      </p:sp>
      <p:sp>
        <p:nvSpPr>
          <p:cNvPr id="5" name="Date Placeholder 4">
            <a:extLst>
              <a:ext uri="{FF2B5EF4-FFF2-40B4-BE49-F238E27FC236}">
                <a16:creationId xmlns:a16="http://schemas.microsoft.com/office/drawing/2014/main" id="{D8CFAC9D-D291-7E58-511E-A1EEB4DB4907}"/>
              </a:ext>
            </a:extLst>
          </p:cNvPr>
          <p:cNvSpPr>
            <a:spLocks noGrp="1"/>
          </p:cNvSpPr>
          <p:nvPr>
            <p:ph type="dt" sz="half" idx="10"/>
          </p:nvPr>
        </p:nvSpPr>
        <p:spPr/>
        <p:txBody>
          <a:bodyPr/>
          <a:lstStyle/>
          <a:p>
            <a:r>
              <a:rPr lang="en-US"/>
              <a:t>8/05/20XX</a:t>
            </a:r>
            <a:endParaRPr lang="en-US" dirty="0"/>
          </a:p>
        </p:txBody>
      </p:sp>
      <p:sp>
        <p:nvSpPr>
          <p:cNvPr id="6" name="Footer Placeholder 5">
            <a:extLst>
              <a:ext uri="{FF2B5EF4-FFF2-40B4-BE49-F238E27FC236}">
                <a16:creationId xmlns:a16="http://schemas.microsoft.com/office/drawing/2014/main" id="{8360A0A9-4E92-D361-B384-984C31374B08}"/>
              </a:ext>
            </a:extLst>
          </p:cNvPr>
          <p:cNvSpPr>
            <a:spLocks noGrp="1"/>
          </p:cNvSpPr>
          <p:nvPr>
            <p:ph type="ftr" sz="quarter" idx="11"/>
          </p:nvPr>
        </p:nvSpPr>
        <p:spPr/>
        <p:txBody>
          <a:bodyPr/>
          <a:lstStyle/>
          <a:p>
            <a:r>
              <a:rPr lang="en-US"/>
              <a:t>Conference Presentation</a:t>
            </a:r>
            <a:endParaRPr lang="en-US" dirty="0"/>
          </a:p>
        </p:txBody>
      </p:sp>
      <p:sp>
        <p:nvSpPr>
          <p:cNvPr id="7" name="Slide Number Placeholder 6">
            <a:extLst>
              <a:ext uri="{FF2B5EF4-FFF2-40B4-BE49-F238E27FC236}">
                <a16:creationId xmlns:a16="http://schemas.microsoft.com/office/drawing/2014/main" id="{C18FB942-BF85-C450-EC85-F13CA825AAFC}"/>
              </a:ext>
            </a:extLst>
          </p:cNvPr>
          <p:cNvSpPr>
            <a:spLocks noGrp="1"/>
          </p:cNvSpPr>
          <p:nvPr>
            <p:ph type="sldNum" sz="quarter" idx="12"/>
          </p:nvPr>
        </p:nvSpPr>
        <p:spPr/>
        <p:txBody>
          <a:bodyPr/>
          <a:lstStyle/>
          <a:p>
            <a:fld id="{18D65601-5AE2-46FC-B138-694DDD2B510D}" type="slidenum">
              <a:rPr lang="en-US" smtClean="0"/>
              <a:pPr/>
              <a:t>12</a:t>
            </a:fld>
            <a:endParaRPr lang="en-US" dirty="0"/>
          </a:p>
        </p:txBody>
      </p:sp>
      <p:sp>
        <p:nvSpPr>
          <p:cNvPr id="10" name="Text Placeholder 9">
            <a:extLst>
              <a:ext uri="{FF2B5EF4-FFF2-40B4-BE49-F238E27FC236}">
                <a16:creationId xmlns:a16="http://schemas.microsoft.com/office/drawing/2014/main" id="{9508329E-3A02-2A28-796A-7D7F21704263}"/>
              </a:ext>
            </a:extLst>
          </p:cNvPr>
          <p:cNvSpPr>
            <a:spLocks noGrp="1"/>
          </p:cNvSpPr>
          <p:nvPr>
            <p:ph type="title" idx="4294967295"/>
          </p:nvPr>
        </p:nvSpPr>
        <p:spPr>
          <a:xfrm>
            <a:off x="2105107" y="1873624"/>
            <a:ext cx="7981786" cy="2609103"/>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25000"/>
              </a:lnSpc>
              <a:spcBef>
                <a:spcPts val="0"/>
              </a:spcBef>
              <a:spcAft>
                <a:spcPts val="0"/>
              </a:spcAft>
              <a:buClrTx/>
              <a:buSzTx/>
              <a:buFont typeface="Arial" panose="020B0604020202020204" pitchFamily="34" charset="0"/>
              <a:buNone/>
              <a:tabLst/>
              <a:defRPr/>
            </a:pPr>
            <a:r>
              <a:rPr kumimoji="0" lang="en-US" sz="4400" b="1" i="0" u="none" strike="noStrike" kern="1200" cap="none" spc="100" normalizeH="0" baseline="0" noProof="0" dirty="0">
                <a:ln>
                  <a:noFill/>
                </a:ln>
                <a:solidFill>
                  <a:schemeClr val="accent6"/>
                </a:solidFill>
                <a:effectLst/>
                <a:uLnTx/>
                <a:uFillTx/>
                <a:latin typeface="+mn-lt"/>
                <a:ea typeface="+mn-ea"/>
                <a:cs typeface="+mn-cs"/>
              </a:rPr>
              <a:t>Activity #3: Small Group Activity</a:t>
            </a:r>
          </a:p>
        </p:txBody>
      </p:sp>
    </p:spTree>
    <p:extLst>
      <p:ext uri="{BB962C8B-B14F-4D97-AF65-F5344CB8AC3E}">
        <p14:creationId xmlns:p14="http://schemas.microsoft.com/office/powerpoint/2010/main" val="13633118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3185E29-C32E-49F4-9417-C2C1934B29B3}"/>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150" normalizeH="0" baseline="0" noProof="0" dirty="0">
                <a:ln>
                  <a:noFill/>
                </a:ln>
                <a:solidFill>
                  <a:prstClr val="white"/>
                </a:solidFill>
                <a:effectLst/>
                <a:uLnTx/>
                <a:uFillTx/>
                <a:latin typeface="Univers Light" panose="020B0403020202020204" pitchFamily="34" charset="0"/>
                <a:ea typeface="+mn-ea"/>
                <a:cs typeface="+mn-cs"/>
              </a:rPr>
              <a:t>8/05/20XX</a:t>
            </a:r>
          </a:p>
        </p:txBody>
      </p:sp>
      <p:sp>
        <p:nvSpPr>
          <p:cNvPr id="5" name="Slide Number Placeholder 4">
            <a:extLst>
              <a:ext uri="{FF2B5EF4-FFF2-40B4-BE49-F238E27FC236}">
                <a16:creationId xmlns:a16="http://schemas.microsoft.com/office/drawing/2014/main" id="{7D6268C4-FA36-44D9-B49A-C2B51810F39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8D65601-5AE2-46FC-B138-694DDD2B510D}" type="slidenum">
              <a:rPr kumimoji="0" lang="en-US" sz="900" b="0" i="0" u="none" strike="noStrike" kern="1200" cap="none" spc="150" normalizeH="0" baseline="0" noProof="0" smtClean="0">
                <a:ln>
                  <a:noFill/>
                </a:ln>
                <a:solidFill>
                  <a:srgbClr val="58696B"/>
                </a:solidFill>
                <a:effectLst/>
                <a:uLnTx/>
                <a:uFillTx/>
                <a:latin typeface="Univers Light" panose="020B0403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900" b="0" i="0" u="none" strike="noStrike" kern="1200" cap="none" spc="150" normalizeH="0" baseline="0" noProof="0" dirty="0">
              <a:ln>
                <a:noFill/>
              </a:ln>
              <a:solidFill>
                <a:srgbClr val="58696B"/>
              </a:solidFill>
              <a:effectLst/>
              <a:uLnTx/>
              <a:uFillTx/>
              <a:latin typeface="Univers Light" panose="020B0403020202020204" pitchFamily="34" charset="0"/>
              <a:ea typeface="+mn-ea"/>
              <a:cs typeface="+mn-cs"/>
            </a:endParaRPr>
          </a:p>
        </p:txBody>
      </p:sp>
      <p:sp>
        <p:nvSpPr>
          <p:cNvPr id="91" name="Rectangle 90">
            <a:extLst>
              <a:ext uri="{FF2B5EF4-FFF2-40B4-BE49-F238E27FC236}">
                <a16:creationId xmlns:a16="http://schemas.microsoft.com/office/drawing/2014/main" id="{86266357-58CA-479D-8E3B-7CBCA9707667}"/>
              </a:ext>
              <a:ext uri="{C183D7F6-B498-43B3-948B-1728B52AA6E4}">
                <adec:decorative xmlns:adec="http://schemas.microsoft.com/office/drawing/2017/decorative" val="1"/>
              </a:ext>
            </a:extLst>
          </p:cNvPr>
          <p:cNvSpPr/>
          <p:nvPr/>
        </p:nvSpPr>
        <p:spPr>
          <a:xfrm>
            <a:off x="638177" y="631627"/>
            <a:ext cx="10915645" cy="558819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Univers Light"/>
              <a:ea typeface="+mn-ea"/>
              <a:cs typeface="+mn-cs"/>
            </a:endParaRPr>
          </a:p>
        </p:txBody>
      </p:sp>
      <p:sp>
        <p:nvSpPr>
          <p:cNvPr id="4" name="Picture Placeholder 3">
            <a:extLst>
              <a:ext uri="{FF2B5EF4-FFF2-40B4-BE49-F238E27FC236}">
                <a16:creationId xmlns:a16="http://schemas.microsoft.com/office/drawing/2014/main" id="{7C822EF0-5E59-9A7D-83BB-A760DB582248}"/>
              </a:ext>
            </a:extLst>
          </p:cNvPr>
          <p:cNvSpPr txBox="1">
            <a:spLocks noGrp="1"/>
          </p:cNvSpPr>
          <p:nvPr>
            <p:ph type="pic" sz="quarter" idx="13"/>
          </p:nvPr>
        </p:nvSpPr>
        <p:spPr>
          <a:xfrm>
            <a:off x="0" y="0"/>
            <a:ext cx="12192000" cy="6858000"/>
          </a:xfrm>
          <a:prstGeom prst="rect">
            <a:avLst/>
          </a:prstGeom>
          <a:noFill/>
        </p:spPr>
        <p:txBody>
          <a:bodyPr wrap="square" rtlCol="0">
            <a:spAutoFit/>
          </a:bodyPr>
          <a:lstStyle/>
          <a:p>
            <a:endParaRPr lang="en-US" dirty="0"/>
          </a:p>
        </p:txBody>
      </p:sp>
      <p:sp>
        <p:nvSpPr>
          <p:cNvPr id="17" name="Content Placeholder 16">
            <a:extLst>
              <a:ext uri="{FF2B5EF4-FFF2-40B4-BE49-F238E27FC236}">
                <a16:creationId xmlns:a16="http://schemas.microsoft.com/office/drawing/2014/main" id="{827F41A1-E0EA-41B4-89AC-89D0C6C9DF1A}"/>
              </a:ext>
            </a:extLst>
          </p:cNvPr>
          <p:cNvSpPr>
            <a:spLocks noGrp="1"/>
          </p:cNvSpPr>
          <p:nvPr>
            <p:ph sz="quarter" idx="15"/>
          </p:nvPr>
        </p:nvSpPr>
        <p:spPr>
          <a:xfrm>
            <a:off x="838200" y="742947"/>
            <a:ext cx="10715622" cy="5346768"/>
          </a:xfrm>
        </p:spPr>
        <p:txBody>
          <a:bodyPr anchor="ctr"/>
          <a:lstStyle/>
          <a:p>
            <a:r>
              <a:rPr lang="en-US" sz="1500" dirty="0">
                <a:effectLst/>
                <a:ea typeface="Calibri" panose="020F0502020204030204" pitchFamily="34" charset="0"/>
                <a:cs typeface="Times New Roman" panose="02020603050405020304" pitchFamily="18" charset="0"/>
              </a:rPr>
              <a:t>Northern Middle School (NMS) is one of three schools in the Northern Public School District which serves students from two communities. NMS </a:t>
            </a:r>
            <a:r>
              <a:rPr lang="en-US" sz="1500" dirty="0">
                <a:solidFill>
                  <a:srgbClr val="000000"/>
                </a:solidFill>
                <a:ea typeface="Calibri" panose="020F0502020204030204" pitchFamily="34" charset="0"/>
                <a:cs typeface="Times New Roman" panose="02020603050405020304" pitchFamily="18" charset="0"/>
              </a:rPr>
              <a:t>has </a:t>
            </a:r>
            <a:r>
              <a:rPr lang="en-US" sz="1500" dirty="0">
                <a:solidFill>
                  <a:srgbClr val="000000"/>
                </a:solidFill>
                <a:effectLst/>
                <a:ea typeface="Times New Roman" panose="02020603050405020304" pitchFamily="18" charset="0"/>
              </a:rPr>
              <a:t>a population of about 470 students in grades 5-8. The student population at the middle school is comprised of 91% Students of Color (SOC) and about 79% Black or African American students. </a:t>
            </a:r>
            <a:r>
              <a:rPr lang="en-US" sz="1500" dirty="0">
                <a:effectLst/>
                <a:ea typeface="Calibri" panose="020F0502020204030204" pitchFamily="34" charset="0"/>
                <a:cs typeface="Times New Roman" panose="02020603050405020304" pitchFamily="18" charset="0"/>
              </a:rPr>
              <a:t>Ms. Murphy is a Black sixth-grade mathematics teacher and is one of two teachers in the classroom for each case. The other teacher, Mr. Minton, is an intervention specialist who identifies as a White male. Classroom observations take place in a single sixth grade mathematics classroom at NMS. </a:t>
            </a:r>
            <a:r>
              <a:rPr lang="en-US" sz="1500" dirty="0">
                <a:ea typeface="Calibri" panose="020F0502020204030204" pitchFamily="34" charset="0"/>
                <a:cs typeface="Times New Roman" panose="02020603050405020304" pitchFamily="18" charset="0"/>
              </a:rPr>
              <a:t>The students in each of the cases identify as Black or African American. Ms. Murphy’s m</a:t>
            </a:r>
            <a:r>
              <a:rPr lang="en-US" sz="1500" dirty="0">
                <a:effectLst/>
                <a:ea typeface="Calibri" panose="020F0502020204030204" pitchFamily="34" charset="0"/>
                <a:cs typeface="Times New Roman" panose="02020603050405020304" pitchFamily="18" charset="0"/>
              </a:rPr>
              <a:t>iddle-grades mathematics class is a heterogenous group that includes three students with an Individualized Educational Plan (IEP), one student with a Specific Learning Disability (SLD), and two students with 504 plans-Other Health Disabilities (OHD). Amari, a student in one of the cases utilizes a 504 plan that offers him accommodations on testing, small group work, in addition to extended time on assessments.</a:t>
            </a:r>
            <a:endParaRPr lang="en-US" sz="1800" dirty="0"/>
          </a:p>
          <a:p>
            <a:r>
              <a:rPr lang="en-US" sz="1500" b="1" dirty="0"/>
              <a:t>For each case, attend to the following:</a:t>
            </a:r>
          </a:p>
          <a:p>
            <a:pPr marL="285750" indent="-285750">
              <a:buFont typeface="Arial" panose="020B0604020202020204" pitchFamily="34" charset="0"/>
              <a:buChar char="•"/>
            </a:pPr>
            <a:r>
              <a:rPr lang="en-US" sz="1500" dirty="0"/>
              <a:t>What do you notice?</a:t>
            </a:r>
          </a:p>
          <a:p>
            <a:pPr marL="285750" indent="-285750">
              <a:buFont typeface="Arial" panose="020B0604020202020204" pitchFamily="34" charset="0"/>
              <a:buChar char="•"/>
            </a:pPr>
            <a:r>
              <a:rPr lang="en-US" sz="1500" dirty="0"/>
              <a:t>How does Ms. Murphy position (physically and/or metaphorically) herself? How is Ms. Murphy positioned by her students metaphorically?</a:t>
            </a:r>
          </a:p>
          <a:p>
            <a:pPr marL="285750" indent="-285750">
              <a:buFont typeface="Arial" panose="020B0604020202020204" pitchFamily="34" charset="0"/>
              <a:buChar char="•"/>
            </a:pPr>
            <a:r>
              <a:rPr lang="en-US" sz="1500" dirty="0"/>
              <a:t>How are the students metaphorically positioned by Ms. Murphy and/or by each other?</a:t>
            </a:r>
          </a:p>
          <a:p>
            <a:pPr marL="285750" indent="-285750">
              <a:buFont typeface="Arial" panose="020B0604020202020204" pitchFamily="34" charset="0"/>
              <a:buChar char="•"/>
            </a:pPr>
            <a:r>
              <a:rPr lang="en-US" sz="1500" dirty="0"/>
              <a:t>What questions do you have?</a:t>
            </a:r>
          </a:p>
          <a:p>
            <a:pPr marL="285750" indent="-285750">
              <a:buFont typeface="Arial" panose="020B0604020202020204" pitchFamily="34" charset="0"/>
              <a:buChar char="•"/>
            </a:pPr>
            <a:r>
              <a:rPr lang="en-US" sz="1500" dirty="0"/>
              <a:t>Make one or two recommendations for improvement regarding student positioning in each case.</a:t>
            </a:r>
          </a:p>
        </p:txBody>
      </p:sp>
      <p:sp>
        <p:nvSpPr>
          <p:cNvPr id="16" name="Text Placeholder 15">
            <a:extLst>
              <a:ext uri="{FF2B5EF4-FFF2-40B4-BE49-F238E27FC236}">
                <a16:creationId xmlns:a16="http://schemas.microsoft.com/office/drawing/2014/main" id="{812B1988-DF3B-414E-BEB4-BDE3F33E67A9}"/>
              </a:ext>
            </a:extLst>
          </p:cNvPr>
          <p:cNvSpPr>
            <a:spLocks noGrp="1"/>
          </p:cNvSpPr>
          <p:nvPr>
            <p:ph type="title"/>
          </p:nvPr>
        </p:nvSpPr>
        <p:spPr>
          <a:xfrm>
            <a:off x="2966715" y="247255"/>
            <a:ext cx="5362575" cy="495691"/>
          </a:xfr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en-US" sz="2800" noProof="0" dirty="0">
                <a:solidFill>
                  <a:schemeClr val="accent6"/>
                </a:solidFill>
              </a:rPr>
              <a:t>Prompts for Cases</a:t>
            </a:r>
          </a:p>
        </p:txBody>
      </p:sp>
    </p:spTree>
    <p:extLst>
      <p:ext uri="{BB962C8B-B14F-4D97-AF65-F5344CB8AC3E}">
        <p14:creationId xmlns:p14="http://schemas.microsoft.com/office/powerpoint/2010/main" val="19255618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2D7D880A-91C4-B2A1-9A19-A1FDB6ED6DE5}"/>
              </a:ext>
            </a:extLst>
          </p:cNvPr>
          <p:cNvSpPr>
            <a:spLocks noGrp="1"/>
          </p:cNvSpPr>
          <p:nvPr>
            <p:ph type="pic" sz="quarter" idx="13"/>
          </p:nvPr>
        </p:nvSpPr>
        <p:spPr/>
        <p:txBody>
          <a:bodyPr/>
          <a:lstStyle/>
          <a:p>
            <a:endParaRPr lang="en-US" dirty="0"/>
          </a:p>
        </p:txBody>
      </p:sp>
      <p:sp>
        <p:nvSpPr>
          <p:cNvPr id="3" name="Date Placeholder 2">
            <a:extLst>
              <a:ext uri="{FF2B5EF4-FFF2-40B4-BE49-F238E27FC236}">
                <a16:creationId xmlns:a16="http://schemas.microsoft.com/office/drawing/2014/main" id="{13185E29-C32E-49F4-9417-C2C1934B29B3}"/>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150" normalizeH="0" baseline="0" noProof="0" dirty="0">
                <a:ln>
                  <a:noFill/>
                </a:ln>
                <a:solidFill>
                  <a:prstClr val="white"/>
                </a:solidFill>
                <a:effectLst/>
                <a:uLnTx/>
                <a:uFillTx/>
                <a:latin typeface="Univers Light" panose="020B0403020202020204" pitchFamily="34" charset="0"/>
                <a:ea typeface="+mn-ea"/>
                <a:cs typeface="+mn-cs"/>
              </a:rPr>
              <a:t>8/05/20XX</a:t>
            </a:r>
          </a:p>
        </p:txBody>
      </p:sp>
      <p:sp>
        <p:nvSpPr>
          <p:cNvPr id="5" name="Slide Number Placeholder 4">
            <a:extLst>
              <a:ext uri="{FF2B5EF4-FFF2-40B4-BE49-F238E27FC236}">
                <a16:creationId xmlns:a16="http://schemas.microsoft.com/office/drawing/2014/main" id="{7D6268C4-FA36-44D9-B49A-C2B51810F39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8D65601-5AE2-46FC-B138-694DDD2B510D}" type="slidenum">
              <a:rPr kumimoji="0" lang="en-US" sz="900" b="0" i="0" u="none" strike="noStrike" kern="1200" cap="none" spc="150" normalizeH="0" baseline="0" noProof="0" smtClean="0">
                <a:ln>
                  <a:noFill/>
                </a:ln>
                <a:solidFill>
                  <a:srgbClr val="58696B"/>
                </a:solidFill>
                <a:effectLst/>
                <a:uLnTx/>
                <a:uFillTx/>
                <a:latin typeface="Univers Light" panose="020B0403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900" b="0" i="0" u="none" strike="noStrike" kern="1200" cap="none" spc="150" normalizeH="0" baseline="0" noProof="0" dirty="0">
              <a:ln>
                <a:noFill/>
              </a:ln>
              <a:solidFill>
                <a:srgbClr val="58696B"/>
              </a:solidFill>
              <a:effectLst/>
              <a:uLnTx/>
              <a:uFillTx/>
              <a:latin typeface="Univers Light" panose="020B0403020202020204" pitchFamily="34" charset="0"/>
              <a:ea typeface="+mn-ea"/>
              <a:cs typeface="+mn-cs"/>
            </a:endParaRPr>
          </a:p>
        </p:txBody>
      </p:sp>
      <p:sp>
        <p:nvSpPr>
          <p:cNvPr id="91" name="Rectangle 90">
            <a:extLst>
              <a:ext uri="{FF2B5EF4-FFF2-40B4-BE49-F238E27FC236}">
                <a16:creationId xmlns:a16="http://schemas.microsoft.com/office/drawing/2014/main" id="{86266357-58CA-479D-8E3B-7CBCA9707667}"/>
              </a:ext>
              <a:ext uri="{C183D7F6-B498-43B3-948B-1728B52AA6E4}">
                <adec:decorative xmlns:adec="http://schemas.microsoft.com/office/drawing/2017/decorative" val="1"/>
              </a:ext>
            </a:extLst>
          </p:cNvPr>
          <p:cNvSpPr/>
          <p:nvPr/>
        </p:nvSpPr>
        <p:spPr>
          <a:xfrm>
            <a:off x="638177" y="631627"/>
            <a:ext cx="10915645" cy="558819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Univers Light"/>
              <a:ea typeface="+mn-ea"/>
              <a:cs typeface="+mn-cs"/>
            </a:endParaRPr>
          </a:p>
        </p:txBody>
      </p:sp>
      <p:sp>
        <p:nvSpPr>
          <p:cNvPr id="17" name="Content Placeholder 16">
            <a:extLst>
              <a:ext uri="{FF2B5EF4-FFF2-40B4-BE49-F238E27FC236}">
                <a16:creationId xmlns:a16="http://schemas.microsoft.com/office/drawing/2014/main" id="{827F41A1-E0EA-41B4-89AC-89D0C6C9DF1A}"/>
              </a:ext>
            </a:extLst>
          </p:cNvPr>
          <p:cNvSpPr>
            <a:spLocks noGrp="1"/>
          </p:cNvSpPr>
          <p:nvPr>
            <p:ph sz="quarter" idx="15"/>
          </p:nvPr>
        </p:nvSpPr>
        <p:spPr>
          <a:xfrm>
            <a:off x="838200" y="749495"/>
            <a:ext cx="10715622" cy="5606855"/>
          </a:xfrm>
        </p:spPr>
        <p:txBody>
          <a:bodyPr anchor="ctr"/>
          <a:lstStyle/>
          <a:p>
            <a:r>
              <a:rPr lang="en-US" sz="1500" dirty="0">
                <a:effectLst/>
                <a:ea typeface="Calibri" panose="020F0502020204030204" pitchFamily="34" charset="0"/>
                <a:cs typeface="Times New Roman" panose="02020603050405020304" pitchFamily="18" charset="0"/>
              </a:rPr>
              <a:t>Small group spot-checking is a typical form of formative assessment in Ms. Murphy’s classroom. During today’s small group spot-checking each person was equipped with a small white board and dry erase marker. Ms. Murphy began by writing the first division problem and then modeled multiples of the divisor in right margin as a resource for students. Three students were seated with Ms. Murphy at a time at a table located at the rear of the classroom. Ms. Murphy served as a resource for students whenever they joined the small group by listing the multiples of the divisor in the division of decimal problem written on her small white board. When it was Imani’s (a student) turn to join the small group spot-checking activity, she sat down, recorded the division problem on her small white board and then solved the problem smoothly using the multiplication resource provided my Ms. Murphy. Upon completion, Imani revealed her small white board to Ms. Murphy, who gave a nod of approval which also meant her release to return to work on the assigned IXL standards. </a:t>
            </a:r>
          </a:p>
          <a:p>
            <a:pPr marL="0" marR="0">
              <a:lnSpc>
                <a:spcPct val="100000"/>
              </a:lnSpc>
              <a:spcBef>
                <a:spcPts val="0"/>
              </a:spcBef>
              <a:spcAft>
                <a:spcPts val="800"/>
              </a:spcAft>
            </a:pPr>
            <a:r>
              <a:rPr lang="en-US" sz="1500" b="1" dirty="0">
                <a:effectLst/>
                <a:ea typeface="Calibri" panose="020F0502020204030204" pitchFamily="34" charset="0"/>
                <a:cs typeface="Times New Roman" panose="02020603050405020304" pitchFamily="18" charset="0"/>
              </a:rPr>
              <a:t>Fieldnotes: Spot Checking Small Group Activity on 01/27/23</a:t>
            </a:r>
            <a:endParaRPr lang="en-US" sz="1500" dirty="0">
              <a:effectLst/>
              <a:ea typeface="Calibri" panose="020F0502020204030204" pitchFamily="34" charset="0"/>
              <a:cs typeface="Times New Roman" panose="02020603050405020304" pitchFamily="18" charset="0"/>
            </a:endParaRPr>
          </a:p>
          <a:p>
            <a:pPr marL="0" marR="0">
              <a:lnSpc>
                <a:spcPct val="100000"/>
              </a:lnSpc>
              <a:spcBef>
                <a:spcPts val="0"/>
              </a:spcBef>
              <a:spcAft>
                <a:spcPts val="0"/>
              </a:spcAft>
            </a:pPr>
            <a:r>
              <a:rPr lang="en-US" sz="1500" b="1" dirty="0">
                <a:effectLst/>
                <a:ea typeface="Calibri" panose="020F0502020204030204" pitchFamily="34" charset="0"/>
                <a:cs typeface="Times New Roman" panose="02020603050405020304" pitchFamily="18" charset="0"/>
              </a:rPr>
              <a:t>Ms. Murphy: </a:t>
            </a:r>
            <a:r>
              <a:rPr lang="en-US" sz="1500" dirty="0">
                <a:effectLst/>
                <a:ea typeface="Calibri" panose="020F0502020204030204" pitchFamily="34" charset="0"/>
                <a:cs typeface="Times New Roman" panose="02020603050405020304" pitchFamily="18" charset="0"/>
              </a:rPr>
              <a:t>“You don’t have to do the multiples. I wrote ‘</a:t>
            </a:r>
            <a:r>
              <a:rPr lang="en-US" sz="1500" dirty="0" err="1">
                <a:effectLst/>
                <a:ea typeface="Calibri" panose="020F0502020204030204" pitchFamily="34" charset="0"/>
                <a:cs typeface="Times New Roman" panose="02020603050405020304" pitchFamily="18" charset="0"/>
              </a:rPr>
              <a:t>em</a:t>
            </a:r>
            <a:r>
              <a:rPr lang="en-US" sz="1500" dirty="0">
                <a:effectLst/>
                <a:ea typeface="Calibri" panose="020F0502020204030204" pitchFamily="34" charset="0"/>
                <a:cs typeface="Times New Roman" panose="02020603050405020304" pitchFamily="18" charset="0"/>
              </a:rPr>
              <a:t> down for you. You just have to solve the problem.”</a:t>
            </a:r>
          </a:p>
          <a:p>
            <a:pPr marL="0" marR="0">
              <a:lnSpc>
                <a:spcPct val="100000"/>
              </a:lnSpc>
              <a:spcBef>
                <a:spcPts val="0"/>
              </a:spcBef>
              <a:spcAft>
                <a:spcPts val="0"/>
              </a:spcAft>
            </a:pPr>
            <a:r>
              <a:rPr lang="en-US" sz="1500" dirty="0">
                <a:effectLst/>
                <a:ea typeface="Calibri" panose="020F0502020204030204" pitchFamily="34" charset="0"/>
                <a:cs typeface="Times New Roman" panose="02020603050405020304" pitchFamily="18" charset="0"/>
              </a:rPr>
              <a:t>Students are attempting to solve division problem independently.</a:t>
            </a:r>
          </a:p>
          <a:p>
            <a:pPr marL="0" marR="0">
              <a:lnSpc>
                <a:spcPct val="100000"/>
              </a:lnSpc>
              <a:spcBef>
                <a:spcPts val="0"/>
              </a:spcBef>
              <a:spcAft>
                <a:spcPts val="0"/>
              </a:spcAft>
            </a:pPr>
            <a:r>
              <a:rPr lang="en-US" sz="1500" b="1" dirty="0">
                <a:effectLst/>
                <a:ea typeface="Calibri" panose="020F0502020204030204" pitchFamily="34" charset="0"/>
                <a:cs typeface="Times New Roman" panose="02020603050405020304" pitchFamily="18" charset="0"/>
              </a:rPr>
              <a:t>Brandon: </a:t>
            </a:r>
            <a:r>
              <a:rPr lang="en-US" sz="1500" dirty="0">
                <a:effectLst/>
                <a:ea typeface="Calibri" panose="020F0502020204030204" pitchFamily="34" charset="0"/>
                <a:cs typeface="Times New Roman" panose="02020603050405020304" pitchFamily="18" charset="0"/>
              </a:rPr>
              <a:t>“I’m confused.”</a:t>
            </a:r>
          </a:p>
          <a:p>
            <a:pPr marL="0" marR="0">
              <a:lnSpc>
                <a:spcPct val="100000"/>
              </a:lnSpc>
              <a:spcBef>
                <a:spcPts val="0"/>
              </a:spcBef>
              <a:spcAft>
                <a:spcPts val="0"/>
              </a:spcAft>
            </a:pPr>
            <a:r>
              <a:rPr lang="en-US" sz="1500" dirty="0">
                <a:effectLst/>
                <a:ea typeface="Calibri" panose="020F0502020204030204" pitchFamily="34" charset="0"/>
                <a:cs typeface="Times New Roman" panose="02020603050405020304" pitchFamily="18" charset="0"/>
              </a:rPr>
              <a:t>Ms. Murphy points to parts of the problem. “How many times can 23 go into 1?”</a:t>
            </a:r>
          </a:p>
          <a:p>
            <a:pPr marL="0" marR="0">
              <a:lnSpc>
                <a:spcPct val="100000"/>
              </a:lnSpc>
              <a:spcBef>
                <a:spcPts val="0"/>
              </a:spcBef>
              <a:spcAft>
                <a:spcPts val="0"/>
              </a:spcAft>
            </a:pPr>
            <a:r>
              <a:rPr lang="en-US" sz="1500" b="1" dirty="0">
                <a:effectLst/>
                <a:ea typeface="Calibri" panose="020F0502020204030204" pitchFamily="34" charset="0"/>
                <a:cs typeface="Times New Roman" panose="02020603050405020304" pitchFamily="18" charset="0"/>
              </a:rPr>
              <a:t>Brandon: </a:t>
            </a:r>
            <a:r>
              <a:rPr lang="en-US" sz="1500" dirty="0">
                <a:effectLst/>
                <a:ea typeface="Calibri" panose="020F0502020204030204" pitchFamily="34" charset="0"/>
                <a:cs typeface="Times New Roman" panose="02020603050405020304" pitchFamily="18" charset="0"/>
              </a:rPr>
              <a:t>“Oh!”</a:t>
            </a:r>
          </a:p>
          <a:p>
            <a:pPr marL="0" marR="0">
              <a:lnSpc>
                <a:spcPct val="100000"/>
              </a:lnSpc>
              <a:spcBef>
                <a:spcPts val="0"/>
              </a:spcBef>
              <a:spcAft>
                <a:spcPts val="0"/>
              </a:spcAft>
            </a:pPr>
            <a:r>
              <a:rPr lang="en-US" sz="1500" dirty="0">
                <a:effectLst/>
                <a:ea typeface="Calibri" panose="020F0502020204030204" pitchFamily="34" charset="0"/>
                <a:cs typeface="Times New Roman" panose="02020603050405020304" pitchFamily="18" charset="0"/>
              </a:rPr>
              <a:t>Brandon is allowed to leave small group area and return to work on IXL. Brandon appears defeated. Shoulder shrug, dragging feet, blank face. </a:t>
            </a:r>
          </a:p>
          <a:p>
            <a:pPr marL="0" marR="0">
              <a:lnSpc>
                <a:spcPct val="100000"/>
              </a:lnSpc>
              <a:spcBef>
                <a:spcPts val="0"/>
              </a:spcBef>
              <a:spcAft>
                <a:spcPts val="0"/>
              </a:spcAft>
            </a:pPr>
            <a:r>
              <a:rPr lang="en-US" sz="1500" dirty="0">
                <a:effectLst/>
                <a:ea typeface="Calibri" panose="020F0502020204030204" pitchFamily="34" charset="0"/>
                <a:cs typeface="Times New Roman" panose="02020603050405020304" pitchFamily="18" charset="0"/>
              </a:rPr>
              <a:t>Amari is </a:t>
            </a:r>
            <a:r>
              <a:rPr lang="en-US" sz="1500" dirty="0">
                <a:ea typeface="Calibri" panose="020F0502020204030204" pitchFamily="34" charset="0"/>
                <a:cs typeface="Times New Roman" panose="02020603050405020304" pitchFamily="18" charset="0"/>
              </a:rPr>
              <a:t>asked to</a:t>
            </a:r>
            <a:r>
              <a:rPr lang="en-US" sz="1500" dirty="0">
                <a:effectLst/>
                <a:ea typeface="Calibri" panose="020F0502020204030204" pitchFamily="34" charset="0"/>
                <a:cs typeface="Times New Roman" panose="02020603050405020304" pitchFamily="18" charset="0"/>
              </a:rPr>
              <a:t> sit in Brandon’s seat in the small group with Ms. Murphy. </a:t>
            </a:r>
          </a:p>
          <a:p>
            <a:pPr marL="285750" indent="-285750">
              <a:buFont typeface="Arial" panose="020B0604020202020204" pitchFamily="34" charset="0"/>
              <a:buChar char="•"/>
            </a:pPr>
            <a:endParaRPr lang="en-US" sz="1800" dirty="0"/>
          </a:p>
        </p:txBody>
      </p:sp>
      <p:sp>
        <p:nvSpPr>
          <p:cNvPr id="16" name="Text Placeholder 15">
            <a:extLst>
              <a:ext uri="{FF2B5EF4-FFF2-40B4-BE49-F238E27FC236}">
                <a16:creationId xmlns:a16="http://schemas.microsoft.com/office/drawing/2014/main" id="{812B1988-DF3B-414E-BEB4-BDE3F33E67A9}"/>
              </a:ext>
            </a:extLst>
          </p:cNvPr>
          <p:cNvSpPr>
            <a:spLocks noGrp="1"/>
          </p:cNvSpPr>
          <p:nvPr>
            <p:ph type="title"/>
          </p:nvPr>
        </p:nvSpPr>
        <p:spPr>
          <a:xfrm>
            <a:off x="3079836" y="253804"/>
            <a:ext cx="5362575" cy="495691"/>
          </a:xfr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en-US" sz="2800" noProof="0" dirty="0">
                <a:solidFill>
                  <a:schemeClr val="accent6"/>
                </a:solidFill>
              </a:rPr>
              <a:t>Case #1</a:t>
            </a:r>
          </a:p>
        </p:txBody>
      </p:sp>
    </p:spTree>
    <p:extLst>
      <p:ext uri="{BB962C8B-B14F-4D97-AF65-F5344CB8AC3E}">
        <p14:creationId xmlns:p14="http://schemas.microsoft.com/office/powerpoint/2010/main" val="11063568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2D7D880A-91C4-B2A1-9A19-A1FDB6ED6DE5}"/>
              </a:ext>
            </a:extLst>
          </p:cNvPr>
          <p:cNvSpPr>
            <a:spLocks noGrp="1"/>
          </p:cNvSpPr>
          <p:nvPr>
            <p:ph type="pic" sz="quarter" idx="13"/>
          </p:nvPr>
        </p:nvSpPr>
        <p:spPr/>
        <p:txBody>
          <a:bodyPr/>
          <a:lstStyle/>
          <a:p>
            <a:endParaRPr lang="en-US"/>
          </a:p>
        </p:txBody>
      </p:sp>
      <p:sp>
        <p:nvSpPr>
          <p:cNvPr id="3" name="Date Placeholder 2">
            <a:extLst>
              <a:ext uri="{FF2B5EF4-FFF2-40B4-BE49-F238E27FC236}">
                <a16:creationId xmlns:a16="http://schemas.microsoft.com/office/drawing/2014/main" id="{13185E29-C32E-49F4-9417-C2C1934B29B3}"/>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150" normalizeH="0" baseline="0" noProof="0" dirty="0">
                <a:ln>
                  <a:noFill/>
                </a:ln>
                <a:solidFill>
                  <a:prstClr val="white"/>
                </a:solidFill>
                <a:effectLst/>
                <a:uLnTx/>
                <a:uFillTx/>
                <a:latin typeface="Univers Light" panose="020B0403020202020204" pitchFamily="34" charset="0"/>
                <a:ea typeface="+mn-ea"/>
                <a:cs typeface="+mn-cs"/>
              </a:rPr>
              <a:t>8/05/20XX</a:t>
            </a:r>
          </a:p>
        </p:txBody>
      </p:sp>
      <p:sp>
        <p:nvSpPr>
          <p:cNvPr id="5" name="Slide Number Placeholder 4">
            <a:extLst>
              <a:ext uri="{FF2B5EF4-FFF2-40B4-BE49-F238E27FC236}">
                <a16:creationId xmlns:a16="http://schemas.microsoft.com/office/drawing/2014/main" id="{7D6268C4-FA36-44D9-B49A-C2B51810F39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8D65601-5AE2-46FC-B138-694DDD2B510D}" type="slidenum">
              <a:rPr kumimoji="0" lang="en-US" sz="900" b="0" i="0" u="none" strike="noStrike" kern="1200" cap="none" spc="150" normalizeH="0" baseline="0" noProof="0" smtClean="0">
                <a:ln>
                  <a:noFill/>
                </a:ln>
                <a:solidFill>
                  <a:srgbClr val="58696B"/>
                </a:solidFill>
                <a:effectLst/>
                <a:uLnTx/>
                <a:uFillTx/>
                <a:latin typeface="Univers Light" panose="020B0403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900" b="0" i="0" u="none" strike="noStrike" kern="1200" cap="none" spc="150" normalizeH="0" baseline="0" noProof="0" dirty="0">
              <a:ln>
                <a:noFill/>
              </a:ln>
              <a:solidFill>
                <a:srgbClr val="58696B"/>
              </a:solidFill>
              <a:effectLst/>
              <a:uLnTx/>
              <a:uFillTx/>
              <a:latin typeface="Univers Light" panose="020B0403020202020204" pitchFamily="34" charset="0"/>
              <a:ea typeface="+mn-ea"/>
              <a:cs typeface="+mn-cs"/>
            </a:endParaRPr>
          </a:p>
        </p:txBody>
      </p:sp>
      <p:sp>
        <p:nvSpPr>
          <p:cNvPr id="17" name="Content Placeholder 16">
            <a:extLst>
              <a:ext uri="{FF2B5EF4-FFF2-40B4-BE49-F238E27FC236}">
                <a16:creationId xmlns:a16="http://schemas.microsoft.com/office/drawing/2014/main" id="{827F41A1-E0EA-41B4-89AC-89D0C6C9DF1A}"/>
              </a:ext>
            </a:extLst>
          </p:cNvPr>
          <p:cNvSpPr>
            <a:spLocks noGrp="1"/>
          </p:cNvSpPr>
          <p:nvPr>
            <p:ph sz="quarter" idx="15"/>
          </p:nvPr>
        </p:nvSpPr>
        <p:spPr>
          <a:xfrm>
            <a:off x="838200" y="768152"/>
            <a:ext cx="10715622" cy="5588197"/>
          </a:xfrm>
        </p:spPr>
        <p:txBody>
          <a:bodyPr anchor="ctr"/>
          <a:lstStyle/>
          <a:p>
            <a:pPr marL="0" marR="0">
              <a:lnSpc>
                <a:spcPct val="107000"/>
              </a:lnSpc>
              <a:spcBef>
                <a:spcPts val="0"/>
              </a:spcBef>
              <a:spcAft>
                <a:spcPts val="800"/>
              </a:spcAft>
            </a:pPr>
            <a:r>
              <a:rPr lang="en-US" sz="1500" dirty="0">
                <a:effectLst/>
                <a:ea typeface="Calibri" panose="020F0502020204030204" pitchFamily="34" charset="0"/>
                <a:cs typeface="Calibri" panose="020F0502020204030204" pitchFamily="34" charset="0"/>
              </a:rPr>
              <a:t>Small group spot-checking is a typical form of formative assessment in Ms. Murphy’s classroom. During small group spot-checking each person was equipped with a small white board and dry erase marker.</a:t>
            </a:r>
          </a:p>
          <a:p>
            <a:pPr marL="0" marR="0">
              <a:lnSpc>
                <a:spcPct val="107000"/>
              </a:lnSpc>
              <a:spcBef>
                <a:spcPts val="0"/>
              </a:spcBef>
              <a:spcAft>
                <a:spcPts val="800"/>
              </a:spcAft>
            </a:pPr>
            <a:r>
              <a:rPr lang="en-US" sz="1500" b="1" dirty="0">
                <a:effectLst/>
                <a:ea typeface="Calibri" panose="020F0502020204030204" pitchFamily="34" charset="0"/>
                <a:cs typeface="Calibri" panose="020F0502020204030204" pitchFamily="34" charset="0"/>
              </a:rPr>
              <a:t>Fieldnotes: 1/27/23</a:t>
            </a:r>
            <a:endParaRPr lang="en-US" sz="1500" dirty="0">
              <a:effectLst/>
              <a:ea typeface="Calibri" panose="020F0502020204030204" pitchFamily="34" charset="0"/>
              <a:cs typeface="Calibri" panose="020F0502020204030204" pitchFamily="34" charset="0"/>
            </a:endParaRPr>
          </a:p>
          <a:p>
            <a:pPr marL="0" marR="0">
              <a:lnSpc>
                <a:spcPct val="107000"/>
              </a:lnSpc>
              <a:spcBef>
                <a:spcPts val="0"/>
              </a:spcBef>
              <a:spcAft>
                <a:spcPts val="0"/>
              </a:spcAft>
            </a:pPr>
            <a:r>
              <a:rPr lang="en-US" sz="1500" dirty="0">
                <a:effectLst/>
                <a:ea typeface="Calibri" panose="020F0502020204030204" pitchFamily="34" charset="0"/>
                <a:cs typeface="Calibri" panose="020F0502020204030204" pitchFamily="34" charset="0"/>
              </a:rPr>
              <a:t>Spot-checking to see if students can divide. This spot checking is meant to provide formative data to teachers that will help them plan instructionally for the lessons that follow.</a:t>
            </a:r>
          </a:p>
          <a:p>
            <a:pPr marL="0" marR="0">
              <a:lnSpc>
                <a:spcPct val="107000"/>
              </a:lnSpc>
              <a:spcBef>
                <a:spcPts val="0"/>
              </a:spcBef>
              <a:spcAft>
                <a:spcPts val="0"/>
              </a:spcAft>
            </a:pPr>
            <a:r>
              <a:rPr lang="en-US" sz="1500" b="1" dirty="0">
                <a:effectLst/>
                <a:ea typeface="Calibri" panose="020F0502020204030204" pitchFamily="34" charset="0"/>
                <a:cs typeface="Calibri" panose="020F0502020204030204" pitchFamily="34" charset="0"/>
              </a:rPr>
              <a:t>Ms. Murphy: </a:t>
            </a:r>
            <a:r>
              <a:rPr lang="en-US" sz="1500" b="1" dirty="0">
                <a:ea typeface="Calibri" panose="020F0502020204030204" pitchFamily="34" charset="0"/>
                <a:cs typeface="Calibri" panose="020F0502020204030204" pitchFamily="34" charset="0"/>
              </a:rPr>
              <a:t>L</a:t>
            </a:r>
            <a:r>
              <a:rPr lang="en-US" sz="1500" dirty="0">
                <a:effectLst/>
                <a:ea typeface="Calibri" panose="020F0502020204030204" pitchFamily="34" charset="0"/>
                <a:cs typeface="Calibri" panose="020F0502020204030204" pitchFamily="34" charset="0"/>
              </a:rPr>
              <a:t>eans over to get a view of Amari’s work thus far on the white board. Then points to a specific part of the problem and says “2.”</a:t>
            </a:r>
          </a:p>
          <a:p>
            <a:pPr marL="0" marR="0">
              <a:lnSpc>
                <a:spcPct val="107000"/>
              </a:lnSpc>
              <a:spcBef>
                <a:spcPts val="0"/>
              </a:spcBef>
              <a:spcAft>
                <a:spcPts val="0"/>
              </a:spcAft>
            </a:pPr>
            <a:r>
              <a:rPr lang="en-US" sz="1500" b="1" dirty="0">
                <a:effectLst/>
                <a:ea typeface="Calibri" panose="020F0502020204030204" pitchFamily="34" charset="0"/>
                <a:cs typeface="Calibri" panose="020F0502020204030204" pitchFamily="34" charset="0"/>
              </a:rPr>
              <a:t>Amari: </a:t>
            </a:r>
            <a:r>
              <a:rPr lang="en-US" sz="1500" dirty="0">
                <a:effectLst/>
                <a:ea typeface="Calibri" panose="020F0502020204030204" pitchFamily="34" charset="0"/>
                <a:cs typeface="Calibri" panose="020F0502020204030204" pitchFamily="34" charset="0"/>
              </a:rPr>
              <a:t>“2?”</a:t>
            </a:r>
          </a:p>
          <a:p>
            <a:pPr marL="0" marR="0">
              <a:lnSpc>
                <a:spcPct val="107000"/>
              </a:lnSpc>
              <a:spcBef>
                <a:spcPts val="0"/>
              </a:spcBef>
              <a:spcAft>
                <a:spcPts val="0"/>
              </a:spcAft>
            </a:pPr>
            <a:r>
              <a:rPr lang="en-US" sz="1500" b="1" dirty="0">
                <a:effectLst/>
                <a:ea typeface="Calibri" panose="020F0502020204030204" pitchFamily="34" charset="0"/>
                <a:cs typeface="Calibri" panose="020F0502020204030204" pitchFamily="34" charset="0"/>
              </a:rPr>
              <a:t>Ms. Murphy: </a:t>
            </a:r>
            <a:r>
              <a:rPr lang="en-US" sz="1500" dirty="0">
                <a:effectLst/>
                <a:ea typeface="Calibri" panose="020F0502020204030204" pitchFamily="34" charset="0"/>
                <a:cs typeface="Calibri" panose="020F0502020204030204" pitchFamily="34" charset="0"/>
              </a:rPr>
              <a:t>“You’re doing this part correctly. See you did 23 into 23 correctly, but you keep forgetting to put your answer up top.”</a:t>
            </a:r>
          </a:p>
          <a:p>
            <a:pPr marL="0" marR="0">
              <a:lnSpc>
                <a:spcPct val="107000"/>
              </a:lnSpc>
              <a:spcBef>
                <a:spcPts val="0"/>
              </a:spcBef>
              <a:spcAft>
                <a:spcPts val="0"/>
              </a:spcAft>
            </a:pPr>
            <a:r>
              <a:rPr lang="en-US" sz="1500" dirty="0">
                <a:effectLst/>
                <a:ea typeface="Calibri" panose="020F0502020204030204" pitchFamily="34" charset="0"/>
                <a:cs typeface="Calibri" panose="020F0502020204030204" pitchFamily="34" charset="0"/>
              </a:rPr>
              <a:t>Amari pauses and stares.</a:t>
            </a:r>
          </a:p>
          <a:p>
            <a:pPr>
              <a:lnSpc>
                <a:spcPct val="107000"/>
              </a:lnSpc>
              <a:spcAft>
                <a:spcPts val="0"/>
              </a:spcAft>
            </a:pPr>
            <a:r>
              <a:rPr lang="en-US" sz="1500" b="1" dirty="0">
                <a:effectLst/>
                <a:ea typeface="Calibri" panose="020F0502020204030204" pitchFamily="34" charset="0"/>
                <a:cs typeface="Calibri" panose="020F0502020204030204" pitchFamily="34" charset="0"/>
              </a:rPr>
              <a:t>Ms. Murphy: </a:t>
            </a:r>
            <a:r>
              <a:rPr lang="en-US" sz="1500" dirty="0">
                <a:effectLst/>
                <a:ea typeface="Calibri" panose="020F0502020204030204" pitchFamily="34" charset="0"/>
                <a:cs typeface="Calibri" panose="020F0502020204030204" pitchFamily="34" charset="0"/>
              </a:rPr>
              <a:t>“You don’t have to guess. What is the closest 23 can get to 77?” *Points to multiples resource on the white board. </a:t>
            </a:r>
            <a:r>
              <a:rPr lang="en-US" sz="1500" dirty="0">
                <a:effectLst/>
                <a:ea typeface="Calibri" panose="020F0502020204030204" pitchFamily="34" charset="0"/>
              </a:rPr>
              <a:t>Ms. Murphy’s finger is placed next to the correct multiple </a:t>
            </a:r>
            <a:r>
              <a:rPr lang="en-US" sz="1500" dirty="0">
                <a:ea typeface="Calibri" panose="020F0502020204030204" pitchFamily="34" charset="0"/>
              </a:rPr>
              <a:t>that she is hoping Amari says.</a:t>
            </a:r>
            <a:endParaRPr lang="en-US" sz="1500" dirty="0">
              <a:ea typeface="Calibri" panose="020F0502020204030204" pitchFamily="34" charset="0"/>
              <a:cs typeface="Calibri" panose="020F0502020204030204" pitchFamily="34" charset="0"/>
            </a:endParaRPr>
          </a:p>
          <a:p>
            <a:pPr marL="0" marR="0">
              <a:lnSpc>
                <a:spcPct val="107000"/>
              </a:lnSpc>
              <a:spcBef>
                <a:spcPts val="0"/>
              </a:spcBef>
              <a:spcAft>
                <a:spcPts val="0"/>
              </a:spcAft>
            </a:pPr>
            <a:r>
              <a:rPr lang="en-US" sz="1500" b="1" dirty="0">
                <a:effectLst/>
                <a:ea typeface="Calibri" panose="020F0502020204030204" pitchFamily="34" charset="0"/>
                <a:cs typeface="Calibri" panose="020F0502020204030204" pitchFamily="34" charset="0"/>
              </a:rPr>
              <a:t>Amari: </a:t>
            </a:r>
            <a:r>
              <a:rPr lang="en-US" sz="1500" dirty="0">
                <a:effectLst/>
                <a:ea typeface="Calibri" panose="020F0502020204030204" pitchFamily="34" charset="0"/>
                <a:cs typeface="Calibri" panose="020F0502020204030204" pitchFamily="34" charset="0"/>
              </a:rPr>
              <a:t>“Oh. 69.”</a:t>
            </a:r>
          </a:p>
          <a:p>
            <a:pPr marL="0" marR="0">
              <a:lnSpc>
                <a:spcPct val="107000"/>
              </a:lnSpc>
              <a:spcBef>
                <a:spcPts val="0"/>
              </a:spcBef>
              <a:spcAft>
                <a:spcPts val="0"/>
              </a:spcAft>
            </a:pPr>
            <a:r>
              <a:rPr lang="en-US" sz="1500" b="1" dirty="0">
                <a:effectLst/>
                <a:ea typeface="Calibri" panose="020F0502020204030204" pitchFamily="34" charset="0"/>
                <a:cs typeface="Calibri" panose="020F0502020204030204" pitchFamily="34" charset="0"/>
              </a:rPr>
              <a:t>Ms. Murphy: </a:t>
            </a:r>
            <a:r>
              <a:rPr lang="en-US" sz="1500" dirty="0">
                <a:effectLst/>
                <a:ea typeface="Calibri" panose="020F0502020204030204" pitchFamily="34" charset="0"/>
                <a:cs typeface="Calibri" panose="020F0502020204030204" pitchFamily="34" charset="0"/>
              </a:rPr>
              <a:t>“Yes.”</a:t>
            </a:r>
          </a:p>
          <a:p>
            <a:pPr marL="0" marR="0">
              <a:lnSpc>
                <a:spcPct val="107000"/>
              </a:lnSpc>
              <a:spcBef>
                <a:spcPts val="0"/>
              </a:spcBef>
              <a:spcAft>
                <a:spcPts val="0"/>
              </a:spcAft>
            </a:pPr>
            <a:r>
              <a:rPr lang="en-US" sz="1500" b="1" dirty="0">
                <a:effectLst/>
                <a:ea typeface="Calibri" panose="020F0502020204030204" pitchFamily="34" charset="0"/>
                <a:cs typeface="Calibri" panose="020F0502020204030204" pitchFamily="34" charset="0"/>
              </a:rPr>
              <a:t>Another student: </a:t>
            </a:r>
            <a:r>
              <a:rPr lang="en-US" sz="1500" dirty="0">
                <a:effectLst/>
                <a:ea typeface="Calibri" panose="020F0502020204030204" pitchFamily="34" charset="0"/>
                <a:cs typeface="Calibri" panose="020F0502020204030204" pitchFamily="34" charset="0"/>
              </a:rPr>
              <a:t>“Why did you add more zeros though?”</a:t>
            </a:r>
          </a:p>
          <a:p>
            <a:pPr marL="0" marR="0">
              <a:lnSpc>
                <a:spcPct val="107000"/>
              </a:lnSpc>
              <a:spcBef>
                <a:spcPts val="0"/>
              </a:spcBef>
              <a:spcAft>
                <a:spcPts val="0"/>
              </a:spcAft>
            </a:pPr>
            <a:r>
              <a:rPr lang="en-US" sz="1500" b="1" dirty="0">
                <a:effectLst/>
                <a:ea typeface="Calibri" panose="020F0502020204030204" pitchFamily="34" charset="0"/>
                <a:cs typeface="Calibri" panose="020F0502020204030204" pitchFamily="34" charset="0"/>
              </a:rPr>
              <a:t>Ms. Murphy: </a:t>
            </a:r>
            <a:r>
              <a:rPr lang="en-US" sz="1500" dirty="0">
                <a:effectLst/>
                <a:ea typeface="Calibri" panose="020F0502020204030204" pitchFamily="34" charset="0"/>
                <a:cs typeface="Calibri" panose="020F0502020204030204" pitchFamily="34" charset="0"/>
              </a:rPr>
              <a:t>“Because we need to extend the number of digits.</a:t>
            </a:r>
          </a:p>
          <a:p>
            <a:pPr marL="0" marR="0">
              <a:lnSpc>
                <a:spcPct val="107000"/>
              </a:lnSpc>
              <a:spcBef>
                <a:spcPts val="0"/>
              </a:spcBef>
              <a:spcAft>
                <a:spcPts val="0"/>
              </a:spcAft>
            </a:pPr>
            <a:r>
              <a:rPr lang="en-US" sz="1500" b="1" dirty="0">
                <a:effectLst/>
                <a:ea typeface="Calibri" panose="020F0502020204030204" pitchFamily="34" charset="0"/>
                <a:cs typeface="Calibri" panose="020F0502020204030204" pitchFamily="34" charset="0"/>
              </a:rPr>
              <a:t>Ms. Murphy: </a:t>
            </a:r>
            <a:r>
              <a:rPr lang="en-US" sz="1500" dirty="0">
                <a:effectLst/>
                <a:ea typeface="Calibri" panose="020F0502020204030204" pitchFamily="34" charset="0"/>
                <a:cs typeface="Calibri" panose="020F0502020204030204" pitchFamily="34" charset="0"/>
              </a:rPr>
              <a:t>“What’s the difference between adding zeros in part 1 verses part 2?”</a:t>
            </a:r>
          </a:p>
          <a:p>
            <a:pPr marL="0" marR="0">
              <a:lnSpc>
                <a:spcPct val="107000"/>
              </a:lnSpc>
              <a:spcBef>
                <a:spcPts val="0"/>
              </a:spcBef>
              <a:spcAft>
                <a:spcPts val="0"/>
              </a:spcAft>
            </a:pPr>
            <a:r>
              <a:rPr lang="en-US" sz="1500" b="1" dirty="0">
                <a:effectLst/>
                <a:ea typeface="Calibri" panose="020F0502020204030204" pitchFamily="34" charset="0"/>
                <a:cs typeface="Calibri" panose="020F0502020204030204" pitchFamily="34" charset="0"/>
              </a:rPr>
              <a:t>Student: </a:t>
            </a:r>
            <a:r>
              <a:rPr lang="en-US" sz="1500" dirty="0">
                <a:effectLst/>
                <a:ea typeface="Calibri" panose="020F0502020204030204" pitchFamily="34" charset="0"/>
                <a:cs typeface="Calibri" panose="020F0502020204030204" pitchFamily="34" charset="0"/>
              </a:rPr>
              <a:t>“There were decimals.”</a:t>
            </a:r>
          </a:p>
          <a:p>
            <a:pPr marL="0" marR="0">
              <a:lnSpc>
                <a:spcPct val="107000"/>
              </a:lnSpc>
              <a:spcBef>
                <a:spcPts val="0"/>
              </a:spcBef>
              <a:spcAft>
                <a:spcPts val="0"/>
              </a:spcAft>
            </a:pPr>
            <a:r>
              <a:rPr lang="en-US" sz="1500" b="1" dirty="0">
                <a:effectLst/>
                <a:ea typeface="Calibri" panose="020F0502020204030204" pitchFamily="34" charset="0"/>
                <a:cs typeface="Calibri" panose="020F0502020204030204" pitchFamily="34" charset="0"/>
              </a:rPr>
              <a:t>Part 1: </a:t>
            </a:r>
            <a:r>
              <a:rPr lang="en-US" sz="1500" dirty="0">
                <a:effectLst/>
                <a:ea typeface="Calibri" panose="020F0502020204030204" pitchFamily="34" charset="0"/>
                <a:cs typeface="Calibri" panose="020F0502020204030204" pitchFamily="34" charset="0"/>
              </a:rPr>
              <a:t>25</a:t>
            </a:r>
            <a:r>
              <a:rPr lang="en-US" sz="1500" u="sng" dirty="0">
                <a:effectLst/>
                <a:ea typeface="Calibri" panose="020F0502020204030204" pitchFamily="34" charset="0"/>
                <a:cs typeface="Calibri" panose="020F0502020204030204" pitchFamily="34" charset="0"/>
              </a:rPr>
              <a:t>.0</a:t>
            </a:r>
            <a:r>
              <a:rPr lang="en-US" sz="1500" dirty="0">
                <a:effectLst/>
                <a:ea typeface="Calibri" panose="020F0502020204030204" pitchFamily="34" charset="0"/>
                <a:cs typeface="Calibri" panose="020F0502020204030204" pitchFamily="34" charset="0"/>
              </a:rPr>
              <a:t>  </a:t>
            </a:r>
            <a:r>
              <a:rPr lang="en-US" sz="1500" dirty="0">
                <a:ea typeface="Calibri" panose="020F0502020204030204" pitchFamily="34" charset="0"/>
                <a:cs typeface="Calibri" panose="020F0502020204030204" pitchFamily="34" charset="0"/>
                <a:sym typeface="Wingdings" panose="05000000000000000000" pitchFamily="2" charset="2"/>
              </a:rPr>
              <a:t></a:t>
            </a:r>
            <a:r>
              <a:rPr lang="en-US" sz="1500" dirty="0">
                <a:effectLst/>
                <a:ea typeface="Calibri" panose="020F0502020204030204" pitchFamily="34" charset="0"/>
                <a:cs typeface="Calibri" panose="020F0502020204030204" pitchFamily="34" charset="0"/>
              </a:rPr>
              <a:t> The numbers were whole numbers.</a:t>
            </a:r>
          </a:p>
          <a:p>
            <a:pPr marL="0" marR="0">
              <a:lnSpc>
                <a:spcPct val="107000"/>
              </a:lnSpc>
              <a:spcBef>
                <a:spcPts val="0"/>
              </a:spcBef>
              <a:spcAft>
                <a:spcPts val="0"/>
              </a:spcAft>
            </a:pPr>
            <a:r>
              <a:rPr lang="en-US" sz="1500" b="1" dirty="0">
                <a:effectLst/>
                <a:ea typeface="Calibri" panose="020F0502020204030204" pitchFamily="34" charset="0"/>
                <a:cs typeface="Calibri" panose="020F0502020204030204" pitchFamily="34" charset="0"/>
              </a:rPr>
              <a:t>Part 2: </a:t>
            </a:r>
            <a:r>
              <a:rPr lang="en-US" sz="1500" b="1" dirty="0">
                <a:ea typeface="Calibri" panose="020F0502020204030204" pitchFamily="34" charset="0"/>
                <a:cs typeface="Calibri" panose="020F0502020204030204" pitchFamily="34" charset="0"/>
              </a:rPr>
              <a:t>A</a:t>
            </a:r>
            <a:r>
              <a:rPr lang="en-US" sz="1500" dirty="0">
                <a:effectLst/>
                <a:ea typeface="Calibri" panose="020F0502020204030204" pitchFamily="34" charset="0"/>
                <a:cs typeface="Calibri" panose="020F0502020204030204" pitchFamily="34" charset="0"/>
              </a:rPr>
              <a:t>ll numbers were already in decimal form.</a:t>
            </a:r>
          </a:p>
          <a:p>
            <a:pPr marL="285750" indent="-285750">
              <a:buFont typeface="Arial" panose="020B0604020202020204" pitchFamily="34" charset="0"/>
              <a:buChar char="•"/>
            </a:pPr>
            <a:endParaRPr lang="en-US" sz="1800" dirty="0"/>
          </a:p>
        </p:txBody>
      </p:sp>
      <p:grpSp>
        <p:nvGrpSpPr>
          <p:cNvPr id="4" name="Group 3">
            <a:extLst>
              <a:ext uri="{FF2B5EF4-FFF2-40B4-BE49-F238E27FC236}">
                <a16:creationId xmlns:a16="http://schemas.microsoft.com/office/drawing/2014/main" id="{04DCC47F-956C-87A6-7053-34D6D643C32D}"/>
              </a:ext>
              <a:ext uri="{C183D7F6-B498-43B3-948B-1728B52AA6E4}">
                <adec:decorative xmlns:adec="http://schemas.microsoft.com/office/drawing/2017/decorative" val="1"/>
              </a:ext>
            </a:extLst>
          </p:cNvPr>
          <p:cNvGrpSpPr/>
          <p:nvPr/>
        </p:nvGrpSpPr>
        <p:grpSpPr>
          <a:xfrm>
            <a:off x="8715293" y="4046517"/>
            <a:ext cx="2838529" cy="1392258"/>
            <a:chOff x="0" y="0"/>
            <a:chExt cx="2698117" cy="1272461"/>
          </a:xfrm>
        </p:grpSpPr>
        <p:sp>
          <p:nvSpPr>
            <p:cNvPr id="6" name="Rectangle 5">
              <a:extLst>
                <a:ext uri="{FF2B5EF4-FFF2-40B4-BE49-F238E27FC236}">
                  <a16:creationId xmlns:a16="http://schemas.microsoft.com/office/drawing/2014/main" id="{1052FE6E-52C6-6ABD-8B26-0DD5AEBCFAED}"/>
                </a:ext>
              </a:extLst>
            </p:cNvPr>
            <p:cNvSpPr/>
            <p:nvPr/>
          </p:nvSpPr>
          <p:spPr>
            <a:xfrm rot="895206">
              <a:off x="488437" y="989364"/>
              <a:ext cx="1032568" cy="25602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lnSpc>
                  <a:spcPct val="107000"/>
                </a:lnSpc>
                <a:spcBef>
                  <a:spcPts val="0"/>
                </a:spcBef>
                <a:spcAft>
                  <a:spcPts val="800"/>
                </a:spcAft>
              </a:pPr>
              <a:r>
                <a:rPr lang="en-US" sz="900" kern="1200">
                  <a:solidFill>
                    <a:srgbClr val="000000"/>
                  </a:solidFill>
                  <a:effectLst/>
                  <a:ea typeface="Calibri" panose="020F0502020204030204" pitchFamily="34" charset="0"/>
                  <a:cs typeface="Times New Roman" panose="02020603050405020304" pitchFamily="18" charset="0"/>
                </a:rPr>
                <a:t>Ms. Murphy</a:t>
              </a:r>
              <a:endParaRPr lang="en-US" sz="1100">
                <a:effectLst/>
                <a:ea typeface="Calibri" panose="020F0502020204030204" pitchFamily="34" charset="0"/>
                <a:cs typeface="Times New Roman" panose="02020603050405020304" pitchFamily="18" charset="0"/>
              </a:endParaRPr>
            </a:p>
          </p:txBody>
        </p:sp>
        <p:sp>
          <p:nvSpPr>
            <p:cNvPr id="7" name="Rectangle 6">
              <a:extLst>
                <a:ext uri="{FF2B5EF4-FFF2-40B4-BE49-F238E27FC236}">
                  <a16:creationId xmlns:a16="http://schemas.microsoft.com/office/drawing/2014/main" id="{1DBB0235-F0ED-6664-1EFC-5D7806CAA51F}"/>
                </a:ext>
              </a:extLst>
            </p:cNvPr>
            <p:cNvSpPr/>
            <p:nvPr/>
          </p:nvSpPr>
          <p:spPr>
            <a:xfrm>
              <a:off x="0" y="229186"/>
              <a:ext cx="2352582" cy="730895"/>
            </a:xfrm>
            <a:prstGeom prst="rect">
              <a:avLst/>
            </a:prstGeom>
            <a:solidFill>
              <a:schemeClr val="accent3">
                <a:lumMod val="5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8" name="TextBox 1">
              <a:extLst>
                <a:ext uri="{FF2B5EF4-FFF2-40B4-BE49-F238E27FC236}">
                  <a16:creationId xmlns:a16="http://schemas.microsoft.com/office/drawing/2014/main" id="{01169D73-7ACC-44E3-1717-727FC10895E8}"/>
                </a:ext>
              </a:extLst>
            </p:cNvPr>
            <p:cNvSpPr txBox="1"/>
            <p:nvPr/>
          </p:nvSpPr>
          <p:spPr>
            <a:xfrm>
              <a:off x="0" y="0"/>
              <a:ext cx="1313815" cy="360045"/>
            </a:xfrm>
            <a:prstGeom prst="rect">
              <a:avLst/>
            </a:prstGeom>
            <a:noFill/>
          </p:spPr>
          <p:txBody>
            <a:bodyPr wrap="square" rtlCol="0">
              <a:noAutofit/>
            </a:bodyPr>
            <a:lstStyle/>
            <a:p>
              <a:pPr marL="0" marR="0" algn="ctr">
                <a:lnSpc>
                  <a:spcPct val="107000"/>
                </a:lnSpc>
                <a:spcBef>
                  <a:spcPts val="0"/>
                </a:spcBef>
                <a:spcAft>
                  <a:spcPts val="800"/>
                </a:spcAft>
              </a:pPr>
              <a:r>
                <a:rPr lang="en-US" sz="1000" dirty="0">
                  <a:solidFill>
                    <a:srgbClr val="000000"/>
                  </a:solidFill>
                  <a:latin typeface="Calibri" panose="020F0502020204030204" pitchFamily="34" charset="0"/>
                  <a:ea typeface="Calibri" panose="020F0502020204030204" pitchFamily="34" charset="0"/>
                  <a:cs typeface="Times New Roman" panose="02020603050405020304" pitchFamily="18" charset="0"/>
                </a:rPr>
                <a:t>Amari</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Box 62">
              <a:extLst>
                <a:ext uri="{FF2B5EF4-FFF2-40B4-BE49-F238E27FC236}">
                  <a16:creationId xmlns:a16="http://schemas.microsoft.com/office/drawing/2014/main" id="{ECE7076C-DF93-4363-DF6D-E81569DC6FE5}"/>
                </a:ext>
              </a:extLst>
            </p:cNvPr>
            <p:cNvSpPr txBox="1"/>
            <p:nvPr/>
          </p:nvSpPr>
          <p:spPr>
            <a:xfrm>
              <a:off x="1136207" y="0"/>
              <a:ext cx="1393825" cy="360045"/>
            </a:xfrm>
            <a:prstGeom prst="rect">
              <a:avLst/>
            </a:prstGeom>
            <a:noFill/>
          </p:spPr>
          <p:txBody>
            <a:bodyPr wrap="square" rtlCol="0">
              <a:noAutofit/>
            </a:bodyPr>
            <a:lstStyle/>
            <a:p>
              <a:pPr marL="0" marR="0" algn="ctr">
                <a:lnSpc>
                  <a:spcPct val="107000"/>
                </a:lnSpc>
                <a:spcBef>
                  <a:spcPts val="0"/>
                </a:spcBef>
                <a:spcAft>
                  <a:spcPts val="800"/>
                </a:spcAft>
              </a:pPr>
              <a:r>
                <a:rPr lang="en-US" sz="10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Student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Box 63">
              <a:extLst>
                <a:ext uri="{FF2B5EF4-FFF2-40B4-BE49-F238E27FC236}">
                  <a16:creationId xmlns:a16="http://schemas.microsoft.com/office/drawing/2014/main" id="{EF8B53BB-DB2F-749E-C9D9-61EB4A17F702}"/>
                </a:ext>
              </a:extLst>
            </p:cNvPr>
            <p:cNvSpPr txBox="1"/>
            <p:nvPr/>
          </p:nvSpPr>
          <p:spPr>
            <a:xfrm>
              <a:off x="1384302" y="912416"/>
              <a:ext cx="1313815" cy="360045"/>
            </a:xfrm>
            <a:prstGeom prst="rect">
              <a:avLst/>
            </a:prstGeom>
            <a:noFill/>
          </p:spPr>
          <p:txBody>
            <a:bodyPr wrap="square" rtlCol="0">
              <a:noAutofit/>
            </a:bodyPr>
            <a:lstStyle/>
            <a:p>
              <a:pPr marL="0" marR="0" algn="ctr">
                <a:lnSpc>
                  <a:spcPct val="107000"/>
                </a:lnSpc>
                <a:spcBef>
                  <a:spcPts val="0"/>
                </a:spcBef>
                <a:spcAft>
                  <a:spcPts val="800"/>
                </a:spcAft>
              </a:pPr>
              <a:r>
                <a:rPr lang="en-US" sz="1000" kern="12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Michael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p:txBody>
        </p:sp>
      </p:grpSp>
      <p:sp>
        <p:nvSpPr>
          <p:cNvPr id="91" name="Rectangle 90">
            <a:extLst>
              <a:ext uri="{FF2B5EF4-FFF2-40B4-BE49-F238E27FC236}">
                <a16:creationId xmlns:a16="http://schemas.microsoft.com/office/drawing/2014/main" id="{86266357-58CA-479D-8E3B-7CBCA9707667}"/>
              </a:ext>
              <a:ext uri="{C183D7F6-B498-43B3-948B-1728B52AA6E4}">
                <adec:decorative xmlns:adec="http://schemas.microsoft.com/office/drawing/2017/decorative" val="1"/>
              </a:ext>
            </a:extLst>
          </p:cNvPr>
          <p:cNvSpPr/>
          <p:nvPr/>
        </p:nvSpPr>
        <p:spPr>
          <a:xfrm>
            <a:off x="638177" y="631627"/>
            <a:ext cx="10915645" cy="558819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Univers Light"/>
              <a:ea typeface="+mn-ea"/>
              <a:cs typeface="+mn-cs"/>
            </a:endParaRPr>
          </a:p>
        </p:txBody>
      </p:sp>
      <p:sp>
        <p:nvSpPr>
          <p:cNvPr id="16" name="Text Placeholder 15">
            <a:extLst>
              <a:ext uri="{FF2B5EF4-FFF2-40B4-BE49-F238E27FC236}">
                <a16:creationId xmlns:a16="http://schemas.microsoft.com/office/drawing/2014/main" id="{812B1988-DF3B-414E-BEB4-BDE3F33E67A9}"/>
              </a:ext>
            </a:extLst>
          </p:cNvPr>
          <p:cNvSpPr>
            <a:spLocks noGrp="1"/>
          </p:cNvSpPr>
          <p:nvPr>
            <p:ph type="title"/>
          </p:nvPr>
        </p:nvSpPr>
        <p:spPr>
          <a:xfrm>
            <a:off x="3032703" y="247255"/>
            <a:ext cx="5362575" cy="495691"/>
          </a:xfr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en-US" sz="2800" noProof="0" dirty="0">
                <a:solidFill>
                  <a:schemeClr val="accent6"/>
                </a:solidFill>
              </a:rPr>
              <a:t>Case #2</a:t>
            </a:r>
          </a:p>
        </p:txBody>
      </p:sp>
    </p:spTree>
    <p:extLst>
      <p:ext uri="{BB962C8B-B14F-4D97-AF65-F5344CB8AC3E}">
        <p14:creationId xmlns:p14="http://schemas.microsoft.com/office/powerpoint/2010/main" val="4287166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2D7D880A-91C4-B2A1-9A19-A1FDB6ED6DE5}"/>
              </a:ext>
            </a:extLst>
          </p:cNvPr>
          <p:cNvSpPr>
            <a:spLocks noGrp="1"/>
          </p:cNvSpPr>
          <p:nvPr>
            <p:ph type="pic" sz="quarter" idx="13"/>
          </p:nvPr>
        </p:nvSpPr>
        <p:spPr/>
        <p:txBody>
          <a:bodyPr/>
          <a:lstStyle/>
          <a:p>
            <a:endParaRPr lang="en-US"/>
          </a:p>
        </p:txBody>
      </p:sp>
      <p:sp>
        <p:nvSpPr>
          <p:cNvPr id="3" name="Date Placeholder 2">
            <a:extLst>
              <a:ext uri="{FF2B5EF4-FFF2-40B4-BE49-F238E27FC236}">
                <a16:creationId xmlns:a16="http://schemas.microsoft.com/office/drawing/2014/main" id="{13185E29-C32E-49F4-9417-C2C1934B29B3}"/>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150" normalizeH="0" baseline="0" noProof="0" dirty="0">
                <a:ln>
                  <a:noFill/>
                </a:ln>
                <a:solidFill>
                  <a:prstClr val="white"/>
                </a:solidFill>
                <a:effectLst/>
                <a:uLnTx/>
                <a:uFillTx/>
                <a:latin typeface="Univers Light" panose="020B0403020202020204" pitchFamily="34" charset="0"/>
                <a:ea typeface="+mn-ea"/>
                <a:cs typeface="+mn-cs"/>
              </a:rPr>
              <a:t>8/05/20XX</a:t>
            </a:r>
          </a:p>
        </p:txBody>
      </p:sp>
      <p:sp>
        <p:nvSpPr>
          <p:cNvPr id="5" name="Slide Number Placeholder 4">
            <a:extLst>
              <a:ext uri="{FF2B5EF4-FFF2-40B4-BE49-F238E27FC236}">
                <a16:creationId xmlns:a16="http://schemas.microsoft.com/office/drawing/2014/main" id="{7D6268C4-FA36-44D9-B49A-C2B51810F39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8D65601-5AE2-46FC-B138-694DDD2B510D}" type="slidenum">
              <a:rPr kumimoji="0" lang="en-US" sz="900" b="0" i="0" u="none" strike="noStrike" kern="1200" cap="none" spc="150" normalizeH="0" baseline="0" noProof="0" smtClean="0">
                <a:ln>
                  <a:noFill/>
                </a:ln>
                <a:solidFill>
                  <a:srgbClr val="58696B"/>
                </a:solidFill>
                <a:effectLst/>
                <a:uLnTx/>
                <a:uFillTx/>
                <a:latin typeface="Univers Light" panose="020B0403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900" b="0" i="0" u="none" strike="noStrike" kern="1200" cap="none" spc="150" normalizeH="0" baseline="0" noProof="0" dirty="0">
              <a:ln>
                <a:noFill/>
              </a:ln>
              <a:solidFill>
                <a:srgbClr val="58696B"/>
              </a:solidFill>
              <a:effectLst/>
              <a:uLnTx/>
              <a:uFillTx/>
              <a:latin typeface="Univers Light" panose="020B0403020202020204" pitchFamily="34" charset="0"/>
              <a:ea typeface="+mn-ea"/>
              <a:cs typeface="+mn-cs"/>
            </a:endParaRPr>
          </a:p>
        </p:txBody>
      </p:sp>
      <p:sp>
        <p:nvSpPr>
          <p:cNvPr id="91" name="Rectangle 90">
            <a:extLst>
              <a:ext uri="{FF2B5EF4-FFF2-40B4-BE49-F238E27FC236}">
                <a16:creationId xmlns:a16="http://schemas.microsoft.com/office/drawing/2014/main" id="{86266357-58CA-479D-8E3B-7CBCA9707667}"/>
              </a:ext>
              <a:ext uri="{C183D7F6-B498-43B3-948B-1728B52AA6E4}">
                <adec:decorative xmlns:adec="http://schemas.microsoft.com/office/drawing/2017/decorative" val="1"/>
              </a:ext>
            </a:extLst>
          </p:cNvPr>
          <p:cNvSpPr/>
          <p:nvPr/>
        </p:nvSpPr>
        <p:spPr>
          <a:xfrm>
            <a:off x="638177" y="631627"/>
            <a:ext cx="10915645" cy="558819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Univers Light"/>
              <a:ea typeface="+mn-ea"/>
              <a:cs typeface="+mn-cs"/>
            </a:endParaRPr>
          </a:p>
        </p:txBody>
      </p:sp>
      <p:sp>
        <p:nvSpPr>
          <p:cNvPr id="17" name="Content Placeholder 16">
            <a:extLst>
              <a:ext uri="{FF2B5EF4-FFF2-40B4-BE49-F238E27FC236}">
                <a16:creationId xmlns:a16="http://schemas.microsoft.com/office/drawing/2014/main" id="{827F41A1-E0EA-41B4-89AC-89D0C6C9DF1A}"/>
              </a:ext>
            </a:extLst>
          </p:cNvPr>
          <p:cNvSpPr>
            <a:spLocks noGrp="1"/>
          </p:cNvSpPr>
          <p:nvPr>
            <p:ph sz="quarter" idx="15"/>
          </p:nvPr>
        </p:nvSpPr>
        <p:spPr>
          <a:xfrm>
            <a:off x="838200" y="742946"/>
            <a:ext cx="10715622" cy="4602022"/>
          </a:xfrm>
        </p:spPr>
        <p:txBody>
          <a:bodyPr anchor="ctr"/>
          <a:lstStyle/>
          <a:p>
            <a:r>
              <a:rPr lang="en-US" sz="1500" dirty="0">
                <a:effectLst/>
                <a:ea typeface="Calibri" panose="020F0502020204030204" pitchFamily="34" charset="0"/>
                <a:cs typeface="Times New Roman" panose="02020603050405020304" pitchFamily="18" charset="0"/>
              </a:rPr>
              <a:t>Most days in Ms. Murphy’s middle-grades mathematics classroom were structured and routine-based. Students entered the classroom, walked immediately to their assigned seat, completed their warmup activity while Ms. Murphy completed a homework check, participated in a teacher-led whole group instruction, followed by IXL, Prodigy, small group spot-checking, or some combination of these. In addition to circulating the room during homework check, Ms. Murphy also silently tracked students’ behavior using her clipboard as they were expected to follow the CHAMPS behavior expectations implemented district wide.</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sz="1500" dirty="0">
                <a:effectLst/>
                <a:ea typeface="Calibri" panose="020F0502020204030204" pitchFamily="34" charset="0"/>
                <a:cs typeface="Times New Roman" panose="02020603050405020304" pitchFamily="18" charset="0"/>
              </a:rPr>
              <a:t>CHAMPS is an acronym for Conversation, Help, Activity, Movement, Participation, Success. The CHAMPS behavioral system is intended to be both procedural and positive with specific guidelines and expectations for voice level, movement, and participation along with rewards and consequences. Students received detention if they received a total of three marks. The assignment of detention after receiving three marks meant that students were punished when their behavior did not align with their teachers’ expectations. </a:t>
            </a:r>
          </a:p>
          <a:p>
            <a:pPr indent="-228600"/>
            <a:r>
              <a:rPr lang="en-US" sz="1500" dirty="0">
                <a:ea typeface="Calibri" panose="020F0502020204030204" pitchFamily="34" charset="0"/>
              </a:rPr>
              <a:t>Upon arrival to math class, students sat in their assigned seat and only moved if asked by teacher to join a spot-checking small group or to leave the classroom for intervention. Students were not observed providing one another support, even when their neighbors were observed in need. Rather, their daily communication was only with their teachers. The teachers’ implementation of CHAMPS during mathematics instruction allowed them to regulate and punish students’ behaviors and sent messaging to students about what ‘polite’ and ‘normal’ behavior looks like.</a:t>
            </a:r>
            <a:endParaRPr lang="en-US" sz="1500" dirty="0"/>
          </a:p>
        </p:txBody>
      </p:sp>
      <p:sp>
        <p:nvSpPr>
          <p:cNvPr id="16" name="Text Placeholder 15">
            <a:extLst>
              <a:ext uri="{FF2B5EF4-FFF2-40B4-BE49-F238E27FC236}">
                <a16:creationId xmlns:a16="http://schemas.microsoft.com/office/drawing/2014/main" id="{812B1988-DF3B-414E-BEB4-BDE3F33E67A9}"/>
              </a:ext>
            </a:extLst>
          </p:cNvPr>
          <p:cNvSpPr>
            <a:spLocks noGrp="1"/>
          </p:cNvSpPr>
          <p:nvPr>
            <p:ph type="title"/>
          </p:nvPr>
        </p:nvSpPr>
        <p:spPr>
          <a:xfrm>
            <a:off x="3032703" y="247255"/>
            <a:ext cx="5362575" cy="495691"/>
          </a:xfr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en-US" sz="2800" noProof="0" dirty="0">
                <a:solidFill>
                  <a:schemeClr val="accent6"/>
                </a:solidFill>
              </a:rPr>
              <a:t>Case #3</a:t>
            </a:r>
          </a:p>
        </p:txBody>
      </p:sp>
    </p:spTree>
    <p:extLst>
      <p:ext uri="{BB962C8B-B14F-4D97-AF65-F5344CB8AC3E}">
        <p14:creationId xmlns:p14="http://schemas.microsoft.com/office/powerpoint/2010/main" val="7667814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2D7D880A-91C4-B2A1-9A19-A1FDB6ED6DE5}"/>
              </a:ext>
            </a:extLst>
          </p:cNvPr>
          <p:cNvSpPr>
            <a:spLocks noGrp="1"/>
          </p:cNvSpPr>
          <p:nvPr>
            <p:ph type="pic" sz="quarter" idx="13"/>
          </p:nvPr>
        </p:nvSpPr>
        <p:spPr/>
        <p:txBody>
          <a:bodyPr/>
          <a:lstStyle/>
          <a:p>
            <a:endParaRPr lang="en-US"/>
          </a:p>
        </p:txBody>
      </p:sp>
      <p:sp>
        <p:nvSpPr>
          <p:cNvPr id="3" name="Date Placeholder 2">
            <a:extLst>
              <a:ext uri="{FF2B5EF4-FFF2-40B4-BE49-F238E27FC236}">
                <a16:creationId xmlns:a16="http://schemas.microsoft.com/office/drawing/2014/main" id="{13185E29-C32E-49F4-9417-C2C1934B29B3}"/>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150" normalizeH="0" baseline="0" noProof="0" dirty="0">
                <a:ln>
                  <a:noFill/>
                </a:ln>
                <a:solidFill>
                  <a:prstClr val="white"/>
                </a:solidFill>
                <a:effectLst/>
                <a:uLnTx/>
                <a:uFillTx/>
                <a:latin typeface="Univers Light" panose="020B0403020202020204" pitchFamily="34" charset="0"/>
                <a:ea typeface="+mn-ea"/>
                <a:cs typeface="+mn-cs"/>
              </a:rPr>
              <a:t>8/05/20XX</a:t>
            </a:r>
          </a:p>
        </p:txBody>
      </p:sp>
      <p:sp>
        <p:nvSpPr>
          <p:cNvPr id="5" name="Slide Number Placeholder 4">
            <a:extLst>
              <a:ext uri="{FF2B5EF4-FFF2-40B4-BE49-F238E27FC236}">
                <a16:creationId xmlns:a16="http://schemas.microsoft.com/office/drawing/2014/main" id="{7D6268C4-FA36-44D9-B49A-C2B51810F39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8D65601-5AE2-46FC-B138-694DDD2B510D}" type="slidenum">
              <a:rPr kumimoji="0" lang="en-US" sz="900" b="0" i="0" u="none" strike="noStrike" kern="1200" cap="none" spc="150" normalizeH="0" baseline="0" noProof="0" smtClean="0">
                <a:ln>
                  <a:noFill/>
                </a:ln>
                <a:solidFill>
                  <a:srgbClr val="58696B"/>
                </a:solidFill>
                <a:effectLst/>
                <a:uLnTx/>
                <a:uFillTx/>
                <a:latin typeface="Univers Light" panose="020B0403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900" b="0" i="0" u="none" strike="noStrike" kern="1200" cap="none" spc="150" normalizeH="0" baseline="0" noProof="0" dirty="0">
              <a:ln>
                <a:noFill/>
              </a:ln>
              <a:solidFill>
                <a:srgbClr val="58696B"/>
              </a:solidFill>
              <a:effectLst/>
              <a:uLnTx/>
              <a:uFillTx/>
              <a:latin typeface="Univers Light" panose="020B0403020202020204" pitchFamily="34" charset="0"/>
              <a:ea typeface="+mn-ea"/>
              <a:cs typeface="+mn-cs"/>
            </a:endParaRPr>
          </a:p>
        </p:txBody>
      </p:sp>
      <p:sp>
        <p:nvSpPr>
          <p:cNvPr id="17" name="Content Placeholder 16">
            <a:extLst>
              <a:ext uri="{FF2B5EF4-FFF2-40B4-BE49-F238E27FC236}">
                <a16:creationId xmlns:a16="http://schemas.microsoft.com/office/drawing/2014/main" id="{827F41A1-E0EA-41B4-89AC-89D0C6C9DF1A}"/>
              </a:ext>
            </a:extLst>
          </p:cNvPr>
          <p:cNvSpPr>
            <a:spLocks noGrp="1"/>
          </p:cNvSpPr>
          <p:nvPr>
            <p:ph sz="quarter" idx="15"/>
          </p:nvPr>
        </p:nvSpPr>
        <p:spPr>
          <a:xfrm>
            <a:off x="800600" y="645397"/>
            <a:ext cx="10715622" cy="4133785"/>
          </a:xfrm>
        </p:spPr>
        <p:txBody>
          <a:bodyPr anchor="ctr"/>
          <a:lstStyle/>
          <a:p>
            <a:pPr marL="0" marR="0">
              <a:spcBef>
                <a:spcPts val="0"/>
              </a:spcBef>
              <a:spcAft>
                <a:spcPts val="800"/>
              </a:spcAft>
            </a:pPr>
            <a:r>
              <a:rPr lang="en-US" sz="1500" dirty="0">
                <a:effectLst/>
                <a:ea typeface="Calibri" panose="020F0502020204030204" pitchFamily="34" charset="0"/>
              </a:rPr>
              <a:t>Spot-checking was a routine instructional practice employed by the teachers, Ms. Murphy and Mr. Minton. As a form of formative assessment, spot-checking allowed the teachers to identify students’ misconceptions for varied topics and to plan instructional next steps. During a spot-checking small group activity, students were instructed that they would be split into two groups—each group to include a teacher—to work on two-digit division. </a:t>
            </a:r>
            <a:r>
              <a:rPr lang="en-US" sz="1500" dirty="0">
                <a:effectLst/>
                <a:ea typeface="Calibri" panose="020F0502020204030204" pitchFamily="34" charset="0"/>
                <a:cs typeface="Times New Roman" panose="02020603050405020304" pitchFamily="18" charset="0"/>
              </a:rPr>
              <a:t>Ms. Murphy to class: “We’re going to split you into two groups and we’re </a:t>
            </a:r>
            <a:r>
              <a:rPr lang="en-US" sz="1500" dirty="0" err="1">
                <a:effectLst/>
                <a:ea typeface="Calibri" panose="020F0502020204030204" pitchFamily="34" charset="0"/>
                <a:cs typeface="Times New Roman" panose="02020603050405020304" pitchFamily="18" charset="0"/>
              </a:rPr>
              <a:t>gonna</a:t>
            </a:r>
            <a:r>
              <a:rPr lang="en-US" sz="1500" dirty="0">
                <a:effectLst/>
                <a:ea typeface="Calibri" panose="020F0502020204030204" pitchFamily="34" charset="0"/>
                <a:cs typeface="Times New Roman" panose="02020603050405020304" pitchFamily="18" charset="0"/>
              </a:rPr>
              <a:t> work on four by two-digit division.”</a:t>
            </a:r>
          </a:p>
          <a:p>
            <a:pPr marL="0" marR="0" indent="457200">
              <a:spcBef>
                <a:spcPts val="0"/>
              </a:spcBef>
              <a:spcAft>
                <a:spcPts val="800"/>
              </a:spcAft>
            </a:pPr>
            <a:r>
              <a:rPr lang="en-US" sz="1500" dirty="0">
                <a:effectLst/>
                <a:ea typeface="Calibri" panose="020F0502020204030204" pitchFamily="34" charset="0"/>
                <a:cs typeface="Times New Roman" panose="02020603050405020304" pitchFamily="18" charset="0"/>
              </a:rPr>
              <a:t>Students were given a choice to use a printed multiplication chart located in their math binder. Amari and Michael were grouped with Mr. Minton while Imani, Nevaeh, and Brandon were grouped with Ms. Murphy. Mr. Minton was seated with a total of seven students and Ms. Murphy with a total of nine students. Both Mr. Minton and Ms. Murphy were seated among the students assigned to their small group, however the teacher of each group led demonstrations with their group of students using a small white board. As shown in Figure 1, for each group, students were sitting in two vertical rows with some students sitting next to teacher.</a:t>
            </a:r>
          </a:p>
          <a:p>
            <a:endParaRPr lang="en-US" sz="1800" dirty="0">
              <a:effectLst/>
              <a:latin typeface="Times New Roman" panose="02020603050405020304" pitchFamily="18" charset="0"/>
              <a:ea typeface="Calibri" panose="020F0502020204030204" pitchFamily="34" charset="0"/>
            </a:endParaRPr>
          </a:p>
          <a:p>
            <a:endParaRPr lang="en-US" sz="1800" dirty="0">
              <a:effectLst/>
              <a:latin typeface="Times New Roman" panose="02020603050405020304" pitchFamily="18" charset="0"/>
              <a:ea typeface="Calibri" panose="020F0502020204030204" pitchFamily="34" charset="0"/>
            </a:endParaRPr>
          </a:p>
        </p:txBody>
      </p:sp>
      <p:sp>
        <p:nvSpPr>
          <p:cNvPr id="91" name="Rectangle 90">
            <a:extLst>
              <a:ext uri="{FF2B5EF4-FFF2-40B4-BE49-F238E27FC236}">
                <a16:creationId xmlns:a16="http://schemas.microsoft.com/office/drawing/2014/main" id="{86266357-58CA-479D-8E3B-7CBCA9707667}"/>
              </a:ext>
              <a:ext uri="{C183D7F6-B498-43B3-948B-1728B52AA6E4}">
                <adec:decorative xmlns:adec="http://schemas.microsoft.com/office/drawing/2017/decorative" val="1"/>
              </a:ext>
            </a:extLst>
          </p:cNvPr>
          <p:cNvSpPr/>
          <p:nvPr/>
        </p:nvSpPr>
        <p:spPr>
          <a:xfrm>
            <a:off x="638177" y="631627"/>
            <a:ext cx="10915645" cy="558819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Univers Light"/>
              <a:ea typeface="+mn-ea"/>
              <a:cs typeface="+mn-cs"/>
            </a:endParaRPr>
          </a:p>
        </p:txBody>
      </p:sp>
      <p:sp>
        <p:nvSpPr>
          <p:cNvPr id="4" name="Rectangle 40">
            <a:extLst>
              <a:ext uri="{FF2B5EF4-FFF2-40B4-BE49-F238E27FC236}">
                <a16:creationId xmlns:a16="http://schemas.microsoft.com/office/drawing/2014/main" id="{3A89ACDB-F663-C37E-B2BA-DFAD3775166B}"/>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Figure 1</a:t>
            </a:r>
            <a:endParaRPr kumimoji="0" lang="en-US" altLang="en-US"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1" u="none" strike="noStrike" cap="none" normalizeH="0" baseline="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Fieldnotes 01/24/2023: Small Groups for Spot-Checking Activity</a:t>
            </a:r>
            <a:endParaRPr kumimoji="0" lang="en-US" altLang="en-US"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nvGrpSpPr>
          <p:cNvPr id="6" name="Group 5" descr="Suggested class">
            <a:extLst>
              <a:ext uri="{FF2B5EF4-FFF2-40B4-BE49-F238E27FC236}">
                <a16:creationId xmlns:a16="http://schemas.microsoft.com/office/drawing/2014/main" id="{4ACFD4D8-EFC1-5431-5E2B-FA9EA9D6CAD8}"/>
              </a:ext>
            </a:extLst>
          </p:cNvPr>
          <p:cNvGrpSpPr/>
          <p:nvPr/>
        </p:nvGrpSpPr>
        <p:grpSpPr>
          <a:xfrm>
            <a:off x="2446727" y="2331483"/>
            <a:ext cx="12550063" cy="3859393"/>
            <a:chOff x="0" y="-3372814"/>
            <a:chExt cx="19993489" cy="9773041"/>
          </a:xfrm>
        </p:grpSpPr>
        <p:sp>
          <p:nvSpPr>
            <p:cNvPr id="7" name="Rectangle 6">
              <a:extLst>
                <a:ext uri="{FF2B5EF4-FFF2-40B4-BE49-F238E27FC236}">
                  <a16:creationId xmlns:a16="http://schemas.microsoft.com/office/drawing/2014/main" id="{FB172419-0D5E-4EEF-56A8-A21935072940}"/>
                </a:ext>
              </a:extLst>
            </p:cNvPr>
            <p:cNvSpPr/>
            <p:nvPr/>
          </p:nvSpPr>
          <p:spPr>
            <a:xfrm>
              <a:off x="5913079" y="5752158"/>
              <a:ext cx="2019670" cy="648069"/>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lnSpc>
                  <a:spcPct val="107000"/>
                </a:lnSpc>
                <a:spcBef>
                  <a:spcPts val="0"/>
                </a:spcBef>
                <a:spcAft>
                  <a:spcPts val="800"/>
                </a:spcAft>
              </a:pPr>
              <a:r>
                <a:rPr lang="en-US" sz="800" b="1" kern="1200">
                  <a:solidFill>
                    <a:srgbClr val="000000"/>
                  </a:solidFill>
                  <a:effectLst/>
                  <a:ea typeface="Calibri" panose="020F0502020204030204" pitchFamily="34" charset="0"/>
                  <a:cs typeface="Times New Roman" panose="02020603050405020304" pitchFamily="18" charset="0"/>
                </a:rPr>
                <a:t>Table</a:t>
              </a:r>
              <a:endParaRPr lang="en-US" sz="1100" b="1">
                <a:effectLst/>
                <a:ea typeface="Calibri" panose="020F0502020204030204" pitchFamily="34" charset="0"/>
                <a:cs typeface="Times New Roman" panose="02020603050405020304" pitchFamily="18" charset="0"/>
              </a:endParaRPr>
            </a:p>
          </p:txBody>
        </p:sp>
        <p:sp>
          <p:nvSpPr>
            <p:cNvPr id="8" name="Rectangle 7">
              <a:extLst>
                <a:ext uri="{FF2B5EF4-FFF2-40B4-BE49-F238E27FC236}">
                  <a16:creationId xmlns:a16="http://schemas.microsoft.com/office/drawing/2014/main" id="{00AF09C4-035C-CAD9-FCEC-C41F05BE9102}"/>
                </a:ext>
              </a:extLst>
            </p:cNvPr>
            <p:cNvSpPr/>
            <p:nvPr/>
          </p:nvSpPr>
          <p:spPr>
            <a:xfrm>
              <a:off x="326806" y="5752158"/>
              <a:ext cx="2019670" cy="648069"/>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lnSpc>
                  <a:spcPct val="107000"/>
                </a:lnSpc>
                <a:spcBef>
                  <a:spcPts val="0"/>
                </a:spcBef>
                <a:spcAft>
                  <a:spcPts val="800"/>
                </a:spcAft>
              </a:pPr>
              <a:r>
                <a:rPr lang="en-US" sz="800" b="1" kern="1200">
                  <a:solidFill>
                    <a:srgbClr val="000000"/>
                  </a:solidFill>
                  <a:effectLst/>
                  <a:ea typeface="Calibri" panose="020F0502020204030204" pitchFamily="34" charset="0"/>
                  <a:cs typeface="Times New Roman" panose="02020603050405020304" pitchFamily="18" charset="0"/>
                </a:rPr>
                <a:t>Table</a:t>
              </a:r>
              <a:endParaRPr lang="en-US" sz="1100" b="1">
                <a:effectLst/>
                <a:ea typeface="Calibri" panose="020F0502020204030204" pitchFamily="34" charset="0"/>
                <a:cs typeface="Times New Roman" panose="02020603050405020304" pitchFamily="18" charset="0"/>
              </a:endParaRPr>
            </a:p>
          </p:txBody>
        </p:sp>
        <p:grpSp>
          <p:nvGrpSpPr>
            <p:cNvPr id="9" name="Group 8">
              <a:extLst>
                <a:ext uri="{FF2B5EF4-FFF2-40B4-BE49-F238E27FC236}">
                  <a16:creationId xmlns:a16="http://schemas.microsoft.com/office/drawing/2014/main" id="{6417704A-F4BA-BEA7-3A9B-BCF7729F7D25}"/>
                </a:ext>
              </a:extLst>
            </p:cNvPr>
            <p:cNvGrpSpPr/>
            <p:nvPr/>
          </p:nvGrpSpPr>
          <p:grpSpPr>
            <a:xfrm>
              <a:off x="0" y="4854407"/>
              <a:ext cx="2618914" cy="470516"/>
              <a:chOff x="0" y="4854407"/>
              <a:chExt cx="2618914" cy="470516"/>
            </a:xfrm>
            <a:solidFill>
              <a:schemeClr val="accent5">
                <a:lumMod val="60000"/>
                <a:lumOff val="40000"/>
              </a:schemeClr>
            </a:solidFill>
          </p:grpSpPr>
          <p:sp>
            <p:nvSpPr>
              <p:cNvPr id="44" name="Rectangle 43">
                <a:extLst>
                  <a:ext uri="{FF2B5EF4-FFF2-40B4-BE49-F238E27FC236}">
                    <a16:creationId xmlns:a16="http://schemas.microsoft.com/office/drawing/2014/main" id="{C82CCA86-FCC5-0302-9D3D-1F95C6B41344}"/>
                  </a:ext>
                </a:extLst>
              </p:cNvPr>
              <p:cNvSpPr/>
              <p:nvPr/>
            </p:nvSpPr>
            <p:spPr>
              <a:xfrm>
                <a:off x="0" y="4854407"/>
                <a:ext cx="861134" cy="470516"/>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lnSpc>
                    <a:spcPct val="107000"/>
                  </a:lnSpc>
                  <a:spcBef>
                    <a:spcPts val="0"/>
                  </a:spcBef>
                  <a:spcAft>
                    <a:spcPts val="800"/>
                  </a:spcAft>
                </a:pPr>
                <a:r>
                  <a:rPr lang="en-US" sz="800" b="1" kern="1200">
                    <a:solidFill>
                      <a:srgbClr val="000000"/>
                    </a:solidFill>
                    <a:effectLst/>
                    <a:ea typeface="Calibri" panose="020F0502020204030204" pitchFamily="34" charset="0"/>
                    <a:cs typeface="Times New Roman" panose="02020603050405020304" pitchFamily="18" charset="0"/>
                  </a:rPr>
                  <a:t>Desk</a:t>
                </a:r>
                <a:endParaRPr lang="en-US" sz="1100" b="1">
                  <a:effectLst/>
                  <a:ea typeface="Calibri" panose="020F0502020204030204" pitchFamily="34" charset="0"/>
                  <a:cs typeface="Times New Roman" panose="02020603050405020304" pitchFamily="18" charset="0"/>
                </a:endParaRPr>
              </a:p>
            </p:txBody>
          </p:sp>
          <p:sp>
            <p:nvSpPr>
              <p:cNvPr id="45" name="Rectangle 44">
                <a:extLst>
                  <a:ext uri="{FF2B5EF4-FFF2-40B4-BE49-F238E27FC236}">
                    <a16:creationId xmlns:a16="http://schemas.microsoft.com/office/drawing/2014/main" id="{DF6A0B37-80E5-AF02-FD4C-DBDB1DFF9625}"/>
                  </a:ext>
                </a:extLst>
              </p:cNvPr>
              <p:cNvSpPr/>
              <p:nvPr/>
            </p:nvSpPr>
            <p:spPr>
              <a:xfrm>
                <a:off x="878890" y="4854407"/>
                <a:ext cx="861134" cy="470516"/>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lnSpc>
                    <a:spcPct val="107000"/>
                  </a:lnSpc>
                  <a:spcBef>
                    <a:spcPts val="0"/>
                  </a:spcBef>
                  <a:spcAft>
                    <a:spcPts val="800"/>
                  </a:spcAft>
                </a:pPr>
                <a:r>
                  <a:rPr lang="en-US" sz="800" b="1" kern="1200">
                    <a:solidFill>
                      <a:srgbClr val="000000"/>
                    </a:solidFill>
                    <a:effectLst/>
                    <a:ea typeface="Calibri" panose="020F0502020204030204" pitchFamily="34" charset="0"/>
                    <a:cs typeface="Times New Roman" panose="02020603050405020304" pitchFamily="18" charset="0"/>
                  </a:rPr>
                  <a:t>Desk</a:t>
                </a:r>
                <a:endParaRPr lang="en-US" sz="1100" b="1">
                  <a:effectLst/>
                  <a:ea typeface="Calibri" panose="020F0502020204030204" pitchFamily="34" charset="0"/>
                  <a:cs typeface="Times New Roman" panose="02020603050405020304" pitchFamily="18" charset="0"/>
                </a:endParaRPr>
              </a:p>
            </p:txBody>
          </p:sp>
          <p:sp>
            <p:nvSpPr>
              <p:cNvPr id="46" name="Rectangle 45">
                <a:extLst>
                  <a:ext uri="{FF2B5EF4-FFF2-40B4-BE49-F238E27FC236}">
                    <a16:creationId xmlns:a16="http://schemas.microsoft.com/office/drawing/2014/main" id="{9493D82F-1D8E-0A8C-84CB-EB0F880D4144}"/>
                  </a:ext>
                </a:extLst>
              </p:cNvPr>
              <p:cNvSpPr/>
              <p:nvPr/>
            </p:nvSpPr>
            <p:spPr>
              <a:xfrm>
                <a:off x="1757780" y="4854407"/>
                <a:ext cx="861134" cy="470516"/>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lnSpc>
                    <a:spcPct val="107000"/>
                  </a:lnSpc>
                  <a:spcBef>
                    <a:spcPts val="0"/>
                  </a:spcBef>
                  <a:spcAft>
                    <a:spcPts val="800"/>
                  </a:spcAft>
                </a:pPr>
                <a:r>
                  <a:rPr lang="en-US" sz="800" b="1" kern="1200">
                    <a:solidFill>
                      <a:srgbClr val="000000"/>
                    </a:solidFill>
                    <a:effectLst/>
                    <a:ea typeface="Calibri" panose="020F0502020204030204" pitchFamily="34" charset="0"/>
                    <a:cs typeface="Times New Roman" panose="02020603050405020304" pitchFamily="18" charset="0"/>
                  </a:rPr>
                  <a:t>Desk</a:t>
                </a:r>
                <a:endParaRPr lang="en-US" sz="1100" b="1">
                  <a:effectLst/>
                  <a:ea typeface="Calibri" panose="020F0502020204030204" pitchFamily="34" charset="0"/>
                  <a:cs typeface="Times New Roman" panose="02020603050405020304" pitchFamily="18" charset="0"/>
                </a:endParaRPr>
              </a:p>
            </p:txBody>
          </p:sp>
        </p:grpSp>
        <p:grpSp>
          <p:nvGrpSpPr>
            <p:cNvPr id="10" name="Group 9">
              <a:extLst>
                <a:ext uri="{FF2B5EF4-FFF2-40B4-BE49-F238E27FC236}">
                  <a16:creationId xmlns:a16="http://schemas.microsoft.com/office/drawing/2014/main" id="{3D72573E-DC09-D7E8-392C-EE4A66230028}"/>
                </a:ext>
              </a:extLst>
            </p:cNvPr>
            <p:cNvGrpSpPr/>
            <p:nvPr/>
          </p:nvGrpSpPr>
          <p:grpSpPr>
            <a:xfrm>
              <a:off x="44940" y="3338548"/>
              <a:ext cx="2667740" cy="470516"/>
              <a:chOff x="44940" y="3338548"/>
              <a:chExt cx="2667740" cy="470516"/>
            </a:xfrm>
            <a:solidFill>
              <a:schemeClr val="accent5">
                <a:lumMod val="60000"/>
                <a:lumOff val="40000"/>
              </a:schemeClr>
            </a:solidFill>
          </p:grpSpPr>
          <p:sp>
            <p:nvSpPr>
              <p:cNvPr id="41" name="Rectangle 40">
                <a:extLst>
                  <a:ext uri="{FF2B5EF4-FFF2-40B4-BE49-F238E27FC236}">
                    <a16:creationId xmlns:a16="http://schemas.microsoft.com/office/drawing/2014/main" id="{879E78BC-174F-A148-63D7-6A0225FDA72A}"/>
                  </a:ext>
                </a:extLst>
              </p:cNvPr>
              <p:cNvSpPr/>
              <p:nvPr/>
            </p:nvSpPr>
            <p:spPr>
              <a:xfrm>
                <a:off x="44940" y="3338548"/>
                <a:ext cx="861134" cy="470516"/>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lnSpc>
                    <a:spcPct val="107000"/>
                  </a:lnSpc>
                  <a:spcBef>
                    <a:spcPts val="0"/>
                  </a:spcBef>
                  <a:spcAft>
                    <a:spcPts val="800"/>
                  </a:spcAft>
                </a:pPr>
                <a:r>
                  <a:rPr lang="en-US" sz="800" b="1" kern="1200">
                    <a:solidFill>
                      <a:srgbClr val="000000"/>
                    </a:solidFill>
                    <a:effectLst/>
                    <a:ea typeface="Calibri" panose="020F0502020204030204" pitchFamily="34" charset="0"/>
                    <a:cs typeface="Times New Roman" panose="02020603050405020304" pitchFamily="18" charset="0"/>
                  </a:rPr>
                  <a:t>Desk</a:t>
                </a:r>
                <a:endParaRPr lang="en-US" sz="1100" b="1">
                  <a:effectLst/>
                  <a:ea typeface="Calibri" panose="020F0502020204030204" pitchFamily="34" charset="0"/>
                  <a:cs typeface="Times New Roman" panose="02020603050405020304" pitchFamily="18" charset="0"/>
                </a:endParaRPr>
              </a:p>
            </p:txBody>
          </p:sp>
          <p:sp>
            <p:nvSpPr>
              <p:cNvPr id="42" name="Rectangle 41">
                <a:extLst>
                  <a:ext uri="{FF2B5EF4-FFF2-40B4-BE49-F238E27FC236}">
                    <a16:creationId xmlns:a16="http://schemas.microsoft.com/office/drawing/2014/main" id="{8C1D8CD0-04C1-F0E3-79DF-4DD4E73BD139}"/>
                  </a:ext>
                </a:extLst>
              </p:cNvPr>
              <p:cNvSpPr/>
              <p:nvPr/>
            </p:nvSpPr>
            <p:spPr>
              <a:xfrm>
                <a:off x="923830" y="3338548"/>
                <a:ext cx="861134" cy="470516"/>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lnSpc>
                    <a:spcPct val="107000"/>
                  </a:lnSpc>
                  <a:spcBef>
                    <a:spcPts val="0"/>
                  </a:spcBef>
                  <a:spcAft>
                    <a:spcPts val="800"/>
                  </a:spcAft>
                </a:pPr>
                <a:r>
                  <a:rPr lang="en-US" sz="800" b="1" kern="1200">
                    <a:solidFill>
                      <a:srgbClr val="000000"/>
                    </a:solidFill>
                    <a:effectLst/>
                    <a:ea typeface="Calibri" panose="020F0502020204030204" pitchFamily="34" charset="0"/>
                    <a:cs typeface="Times New Roman" panose="02020603050405020304" pitchFamily="18" charset="0"/>
                  </a:rPr>
                  <a:t>Desk</a:t>
                </a:r>
                <a:endParaRPr lang="en-US" sz="1100" b="1">
                  <a:effectLst/>
                  <a:ea typeface="Calibri" panose="020F0502020204030204" pitchFamily="34" charset="0"/>
                  <a:cs typeface="Times New Roman" panose="02020603050405020304" pitchFamily="18" charset="0"/>
                </a:endParaRPr>
              </a:p>
            </p:txBody>
          </p:sp>
          <p:sp>
            <p:nvSpPr>
              <p:cNvPr id="43" name="Rectangle 42">
                <a:extLst>
                  <a:ext uri="{FF2B5EF4-FFF2-40B4-BE49-F238E27FC236}">
                    <a16:creationId xmlns:a16="http://schemas.microsoft.com/office/drawing/2014/main" id="{E8A2D0E5-B765-ADA6-E380-3E962E5F89E3}"/>
                  </a:ext>
                </a:extLst>
              </p:cNvPr>
              <p:cNvSpPr/>
              <p:nvPr/>
            </p:nvSpPr>
            <p:spPr>
              <a:xfrm>
                <a:off x="1802719" y="3338548"/>
                <a:ext cx="909961" cy="470516"/>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lnSpc>
                    <a:spcPct val="107000"/>
                  </a:lnSpc>
                  <a:spcBef>
                    <a:spcPts val="0"/>
                  </a:spcBef>
                  <a:spcAft>
                    <a:spcPts val="800"/>
                  </a:spcAft>
                </a:pPr>
                <a:r>
                  <a:rPr lang="en-US" sz="800" b="1" kern="1200">
                    <a:solidFill>
                      <a:srgbClr val="000000"/>
                    </a:solidFill>
                    <a:effectLst/>
                    <a:ea typeface="Calibri" panose="020F0502020204030204" pitchFamily="34" charset="0"/>
                    <a:cs typeface="Times New Roman" panose="02020603050405020304" pitchFamily="18" charset="0"/>
                  </a:rPr>
                  <a:t>Desk</a:t>
                </a:r>
                <a:endParaRPr lang="en-US" sz="1100" b="1">
                  <a:effectLst/>
                  <a:ea typeface="Calibri" panose="020F0502020204030204" pitchFamily="34" charset="0"/>
                  <a:cs typeface="Times New Roman" panose="02020603050405020304" pitchFamily="18" charset="0"/>
                </a:endParaRPr>
              </a:p>
            </p:txBody>
          </p:sp>
        </p:grpSp>
        <p:sp>
          <p:nvSpPr>
            <p:cNvPr id="11" name="Rectangle 10">
              <a:extLst>
                <a:ext uri="{FF2B5EF4-FFF2-40B4-BE49-F238E27FC236}">
                  <a16:creationId xmlns:a16="http://schemas.microsoft.com/office/drawing/2014/main" id="{A4635259-DD37-3A9A-6557-553CEBCD0F0F}"/>
                </a:ext>
              </a:extLst>
            </p:cNvPr>
            <p:cNvSpPr/>
            <p:nvPr/>
          </p:nvSpPr>
          <p:spPr>
            <a:xfrm>
              <a:off x="326806" y="1174620"/>
              <a:ext cx="2019670" cy="648069"/>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lnSpc>
                  <a:spcPct val="107000"/>
                </a:lnSpc>
                <a:spcBef>
                  <a:spcPts val="0"/>
                </a:spcBef>
                <a:spcAft>
                  <a:spcPts val="800"/>
                </a:spcAft>
              </a:pPr>
              <a:r>
                <a:rPr lang="en-US" sz="800" b="1" kern="1200">
                  <a:solidFill>
                    <a:srgbClr val="000000"/>
                  </a:solidFill>
                  <a:effectLst/>
                  <a:ea typeface="Calibri" panose="020F0502020204030204" pitchFamily="34" charset="0"/>
                  <a:cs typeface="Times New Roman" panose="02020603050405020304" pitchFamily="18" charset="0"/>
                </a:rPr>
                <a:t>Teacher’s Desk</a:t>
              </a:r>
              <a:endParaRPr lang="en-US" sz="1100" b="1">
                <a:effectLst/>
                <a:ea typeface="Calibri" panose="020F0502020204030204" pitchFamily="34" charset="0"/>
                <a:cs typeface="Times New Roman" panose="02020603050405020304" pitchFamily="18" charset="0"/>
              </a:endParaRPr>
            </a:p>
          </p:txBody>
        </p:sp>
        <p:grpSp>
          <p:nvGrpSpPr>
            <p:cNvPr id="12" name="Group 11">
              <a:extLst>
                <a:ext uri="{FF2B5EF4-FFF2-40B4-BE49-F238E27FC236}">
                  <a16:creationId xmlns:a16="http://schemas.microsoft.com/office/drawing/2014/main" id="{FB00B508-1094-8713-D501-0FFE36BFC1D0}"/>
                </a:ext>
              </a:extLst>
            </p:cNvPr>
            <p:cNvGrpSpPr/>
            <p:nvPr/>
          </p:nvGrpSpPr>
          <p:grpSpPr>
            <a:xfrm>
              <a:off x="4498481" y="-3372814"/>
              <a:ext cx="15495008" cy="7512572"/>
              <a:chOff x="4498481" y="-3372814"/>
              <a:chExt cx="15495008" cy="7512572"/>
            </a:xfrm>
          </p:grpSpPr>
          <p:sp>
            <p:nvSpPr>
              <p:cNvPr id="29" name="Rectangle 28">
                <a:extLst>
                  <a:ext uri="{FF2B5EF4-FFF2-40B4-BE49-F238E27FC236}">
                    <a16:creationId xmlns:a16="http://schemas.microsoft.com/office/drawing/2014/main" id="{93342447-AF26-4BA2-97F1-65A51D87A328}"/>
                  </a:ext>
                </a:extLst>
              </p:cNvPr>
              <p:cNvSpPr/>
              <p:nvPr/>
            </p:nvSpPr>
            <p:spPr>
              <a:xfrm>
                <a:off x="4498481" y="1174620"/>
                <a:ext cx="861134" cy="470516"/>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b="1"/>
              </a:p>
            </p:txBody>
          </p:sp>
          <p:sp>
            <p:nvSpPr>
              <p:cNvPr id="30" name="Rectangle 29">
                <a:extLst>
                  <a:ext uri="{FF2B5EF4-FFF2-40B4-BE49-F238E27FC236}">
                    <a16:creationId xmlns:a16="http://schemas.microsoft.com/office/drawing/2014/main" id="{D8C22BB8-243D-DF84-6415-257CCCBF5746}"/>
                  </a:ext>
                </a:extLst>
              </p:cNvPr>
              <p:cNvSpPr/>
              <p:nvPr/>
            </p:nvSpPr>
            <p:spPr>
              <a:xfrm>
                <a:off x="4498481" y="2167141"/>
                <a:ext cx="861134" cy="470516"/>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lnSpc>
                    <a:spcPct val="107000"/>
                  </a:lnSpc>
                  <a:spcBef>
                    <a:spcPts val="0"/>
                  </a:spcBef>
                  <a:spcAft>
                    <a:spcPts val="800"/>
                  </a:spcAft>
                </a:pPr>
                <a:r>
                  <a:rPr lang="en-US" sz="700" b="1" kern="1200">
                    <a:solidFill>
                      <a:srgbClr val="000000"/>
                    </a:solidFill>
                    <a:effectLst/>
                    <a:ea typeface="Calibri" panose="020F0502020204030204" pitchFamily="34" charset="0"/>
                    <a:cs typeface="Times New Roman" panose="02020603050405020304" pitchFamily="18" charset="0"/>
                  </a:rPr>
                  <a:t>Ms. M</a:t>
                </a:r>
                <a:endParaRPr lang="en-US" sz="1100" b="1">
                  <a:effectLst/>
                  <a:ea typeface="Calibri" panose="020F0502020204030204" pitchFamily="34" charset="0"/>
                  <a:cs typeface="Times New Roman" panose="02020603050405020304" pitchFamily="18" charset="0"/>
                </a:endParaRPr>
              </a:p>
            </p:txBody>
          </p:sp>
          <p:sp>
            <p:nvSpPr>
              <p:cNvPr id="31" name="Rectangle 30">
                <a:extLst>
                  <a:ext uri="{FF2B5EF4-FFF2-40B4-BE49-F238E27FC236}">
                    <a16:creationId xmlns:a16="http://schemas.microsoft.com/office/drawing/2014/main" id="{4FB3E5BC-D110-1E29-0D8B-96A1C1BCA4FD}"/>
                  </a:ext>
                </a:extLst>
              </p:cNvPr>
              <p:cNvSpPr/>
              <p:nvPr/>
            </p:nvSpPr>
            <p:spPr>
              <a:xfrm>
                <a:off x="4498481" y="3669242"/>
                <a:ext cx="861134" cy="470516"/>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b="1"/>
              </a:p>
            </p:txBody>
          </p:sp>
          <p:sp>
            <p:nvSpPr>
              <p:cNvPr id="32" name="Rectangle 31">
                <a:extLst>
                  <a:ext uri="{FF2B5EF4-FFF2-40B4-BE49-F238E27FC236}">
                    <a16:creationId xmlns:a16="http://schemas.microsoft.com/office/drawing/2014/main" id="{E748E0D3-C4CA-9D14-6EF0-A355E2B6B080}"/>
                  </a:ext>
                </a:extLst>
              </p:cNvPr>
              <p:cNvSpPr/>
              <p:nvPr/>
            </p:nvSpPr>
            <p:spPr>
              <a:xfrm>
                <a:off x="4498481" y="1675312"/>
                <a:ext cx="861134" cy="470516"/>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lnSpc>
                    <a:spcPct val="107000"/>
                  </a:lnSpc>
                  <a:spcBef>
                    <a:spcPts val="0"/>
                  </a:spcBef>
                  <a:spcAft>
                    <a:spcPts val="800"/>
                  </a:spcAft>
                </a:pPr>
                <a:r>
                  <a:rPr lang="en-US" sz="750" b="1" kern="1200">
                    <a:solidFill>
                      <a:srgbClr val="000000"/>
                    </a:solidFill>
                    <a:effectLst/>
                    <a:ea typeface="Calibri" panose="020F0502020204030204" pitchFamily="34" charset="0"/>
                    <a:cs typeface="Times New Roman" panose="02020603050405020304" pitchFamily="18" charset="0"/>
                  </a:rPr>
                  <a:t>Brando</a:t>
                </a:r>
                <a:r>
                  <a:rPr lang="en-US" sz="800" b="1" kern="1200">
                    <a:solidFill>
                      <a:srgbClr val="000000"/>
                    </a:solidFill>
                    <a:effectLst/>
                    <a:ea typeface="Calibri" panose="020F0502020204030204" pitchFamily="34" charset="0"/>
                    <a:cs typeface="Times New Roman" panose="02020603050405020304" pitchFamily="18" charset="0"/>
                  </a:rPr>
                  <a:t>n</a:t>
                </a:r>
                <a:endParaRPr lang="en-US" sz="1100" b="1">
                  <a:effectLst/>
                  <a:ea typeface="Calibri" panose="020F0502020204030204" pitchFamily="34" charset="0"/>
                  <a:cs typeface="Times New Roman" panose="02020603050405020304" pitchFamily="18" charset="0"/>
                </a:endParaRPr>
              </a:p>
            </p:txBody>
          </p:sp>
          <p:sp>
            <p:nvSpPr>
              <p:cNvPr id="33" name="Rectangle 32">
                <a:extLst>
                  <a:ext uri="{FF2B5EF4-FFF2-40B4-BE49-F238E27FC236}">
                    <a16:creationId xmlns:a16="http://schemas.microsoft.com/office/drawing/2014/main" id="{720B602D-AA08-30CF-2D08-AC34578DDCE0}"/>
                  </a:ext>
                </a:extLst>
              </p:cNvPr>
              <p:cNvSpPr/>
              <p:nvPr/>
            </p:nvSpPr>
            <p:spPr>
              <a:xfrm>
                <a:off x="4498481" y="2667837"/>
                <a:ext cx="861134" cy="470516"/>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lnSpc>
                    <a:spcPct val="107000"/>
                  </a:lnSpc>
                  <a:spcBef>
                    <a:spcPts val="0"/>
                  </a:spcBef>
                  <a:spcAft>
                    <a:spcPts val="800"/>
                  </a:spcAft>
                </a:pPr>
                <a:r>
                  <a:rPr lang="en-US" sz="800" b="1" kern="1200">
                    <a:solidFill>
                      <a:srgbClr val="000000"/>
                    </a:solidFill>
                    <a:effectLst/>
                    <a:ea typeface="Calibri" panose="020F0502020204030204" pitchFamily="34" charset="0"/>
                    <a:cs typeface="Times New Roman" panose="02020603050405020304" pitchFamily="18" charset="0"/>
                  </a:rPr>
                  <a:t>Student</a:t>
                </a:r>
                <a:endParaRPr lang="en-US" sz="1100" b="1">
                  <a:effectLst/>
                  <a:ea typeface="Calibri" panose="020F0502020204030204" pitchFamily="34" charset="0"/>
                  <a:cs typeface="Times New Roman" panose="02020603050405020304" pitchFamily="18" charset="0"/>
                </a:endParaRPr>
              </a:p>
            </p:txBody>
          </p:sp>
          <p:sp>
            <p:nvSpPr>
              <p:cNvPr id="34" name="Rectangle 33">
                <a:extLst>
                  <a:ext uri="{FF2B5EF4-FFF2-40B4-BE49-F238E27FC236}">
                    <a16:creationId xmlns:a16="http://schemas.microsoft.com/office/drawing/2014/main" id="{27C4CE71-3BDF-2380-8223-814AE4B79412}"/>
                  </a:ext>
                </a:extLst>
              </p:cNvPr>
              <p:cNvSpPr/>
              <p:nvPr/>
            </p:nvSpPr>
            <p:spPr>
              <a:xfrm>
                <a:off x="4498481" y="3159661"/>
                <a:ext cx="861134" cy="470516"/>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lnSpc>
                    <a:spcPct val="107000"/>
                  </a:lnSpc>
                  <a:spcBef>
                    <a:spcPts val="0"/>
                  </a:spcBef>
                  <a:spcAft>
                    <a:spcPts val="800"/>
                  </a:spcAft>
                </a:pPr>
                <a:r>
                  <a:rPr lang="en-US" sz="800" b="1" kern="1200" dirty="0">
                    <a:solidFill>
                      <a:srgbClr val="000000"/>
                    </a:solidFill>
                    <a:effectLst/>
                    <a:ea typeface="Calibri" panose="020F0502020204030204" pitchFamily="34" charset="0"/>
                    <a:cs typeface="Times New Roman" panose="02020603050405020304" pitchFamily="18" charset="0"/>
                  </a:rPr>
                  <a:t>Student</a:t>
                </a:r>
                <a:endParaRPr lang="en-US" sz="1100" b="1" dirty="0">
                  <a:effectLst/>
                  <a:ea typeface="Calibri" panose="020F0502020204030204" pitchFamily="34" charset="0"/>
                  <a:cs typeface="Times New Roman" panose="02020603050405020304" pitchFamily="18" charset="0"/>
                </a:endParaRPr>
              </a:p>
            </p:txBody>
          </p:sp>
          <p:sp>
            <p:nvSpPr>
              <p:cNvPr id="35" name="Rectangle 34">
                <a:extLst>
                  <a:ext uri="{FF2B5EF4-FFF2-40B4-BE49-F238E27FC236}">
                    <a16:creationId xmlns:a16="http://schemas.microsoft.com/office/drawing/2014/main" id="{C6C74ACB-AA23-90E0-094F-BADBB0E0E2C3}"/>
                  </a:ext>
                </a:extLst>
              </p:cNvPr>
              <p:cNvSpPr/>
              <p:nvPr/>
            </p:nvSpPr>
            <p:spPr>
              <a:xfrm>
                <a:off x="5386613" y="2167141"/>
                <a:ext cx="861134" cy="470516"/>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lnSpc>
                    <a:spcPct val="107000"/>
                  </a:lnSpc>
                  <a:spcBef>
                    <a:spcPts val="0"/>
                  </a:spcBef>
                  <a:spcAft>
                    <a:spcPts val="800"/>
                  </a:spcAft>
                </a:pPr>
                <a:r>
                  <a:rPr lang="en-US" sz="800" b="1" kern="1200">
                    <a:solidFill>
                      <a:srgbClr val="000000"/>
                    </a:solidFill>
                    <a:effectLst/>
                    <a:ea typeface="Calibri" panose="020F0502020204030204" pitchFamily="34" charset="0"/>
                    <a:cs typeface="Times New Roman" panose="02020603050405020304" pitchFamily="18" charset="0"/>
                  </a:rPr>
                  <a:t>Nevaeh</a:t>
                </a:r>
                <a:endParaRPr lang="en-US" sz="1100" b="1">
                  <a:effectLst/>
                  <a:ea typeface="Calibri" panose="020F0502020204030204" pitchFamily="34" charset="0"/>
                  <a:cs typeface="Times New Roman" panose="02020603050405020304" pitchFamily="18" charset="0"/>
                </a:endParaRPr>
              </a:p>
            </p:txBody>
          </p:sp>
          <p:sp>
            <p:nvSpPr>
              <p:cNvPr id="36" name="Rectangle 35">
                <a:extLst>
                  <a:ext uri="{FF2B5EF4-FFF2-40B4-BE49-F238E27FC236}">
                    <a16:creationId xmlns:a16="http://schemas.microsoft.com/office/drawing/2014/main" id="{6F669881-A945-033D-423C-CC2EA66EAB5F}"/>
                  </a:ext>
                </a:extLst>
              </p:cNvPr>
              <p:cNvSpPr/>
              <p:nvPr/>
            </p:nvSpPr>
            <p:spPr>
              <a:xfrm>
                <a:off x="5386613" y="1174620"/>
                <a:ext cx="861134" cy="470516"/>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lnSpc>
                    <a:spcPct val="107000"/>
                  </a:lnSpc>
                  <a:spcBef>
                    <a:spcPts val="0"/>
                  </a:spcBef>
                  <a:spcAft>
                    <a:spcPts val="800"/>
                  </a:spcAft>
                </a:pPr>
                <a:r>
                  <a:rPr lang="en-US" sz="800" b="1" kern="1200">
                    <a:solidFill>
                      <a:srgbClr val="000000"/>
                    </a:solidFill>
                    <a:effectLst/>
                    <a:ea typeface="Calibri" panose="020F0502020204030204" pitchFamily="34" charset="0"/>
                    <a:cs typeface="Times New Roman" panose="02020603050405020304" pitchFamily="18" charset="0"/>
                  </a:rPr>
                  <a:t>Student</a:t>
                </a:r>
                <a:endParaRPr lang="en-US" sz="1100" b="1">
                  <a:effectLst/>
                  <a:ea typeface="Calibri" panose="020F0502020204030204" pitchFamily="34" charset="0"/>
                  <a:cs typeface="Times New Roman" panose="02020603050405020304" pitchFamily="18" charset="0"/>
                </a:endParaRPr>
              </a:p>
            </p:txBody>
          </p:sp>
          <p:sp>
            <p:nvSpPr>
              <p:cNvPr id="37" name="Rectangle 36">
                <a:extLst>
                  <a:ext uri="{FF2B5EF4-FFF2-40B4-BE49-F238E27FC236}">
                    <a16:creationId xmlns:a16="http://schemas.microsoft.com/office/drawing/2014/main" id="{963C6159-E454-74B6-60B4-DC04FE6528C6}"/>
                  </a:ext>
                </a:extLst>
              </p:cNvPr>
              <p:cNvSpPr/>
              <p:nvPr/>
            </p:nvSpPr>
            <p:spPr>
              <a:xfrm>
                <a:off x="5386613" y="3669242"/>
                <a:ext cx="861134" cy="470516"/>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lnSpc>
                    <a:spcPct val="107000"/>
                  </a:lnSpc>
                  <a:spcBef>
                    <a:spcPts val="0"/>
                  </a:spcBef>
                  <a:spcAft>
                    <a:spcPts val="800"/>
                  </a:spcAft>
                </a:pPr>
                <a:r>
                  <a:rPr lang="en-US" sz="800" b="1" kern="1200">
                    <a:solidFill>
                      <a:srgbClr val="000000"/>
                    </a:solidFill>
                    <a:effectLst/>
                    <a:ea typeface="Calibri" panose="020F0502020204030204" pitchFamily="34" charset="0"/>
                    <a:cs typeface="Times New Roman" panose="02020603050405020304" pitchFamily="18" charset="0"/>
                  </a:rPr>
                  <a:t>Student</a:t>
                </a:r>
                <a:endParaRPr lang="en-US" sz="1100" b="1">
                  <a:effectLst/>
                  <a:ea typeface="Calibri" panose="020F0502020204030204" pitchFamily="34" charset="0"/>
                  <a:cs typeface="Times New Roman" panose="02020603050405020304" pitchFamily="18" charset="0"/>
                </a:endParaRPr>
              </a:p>
            </p:txBody>
          </p:sp>
          <p:sp>
            <p:nvSpPr>
              <p:cNvPr id="38" name="Rectangle 37">
                <a:extLst>
                  <a:ext uri="{FF2B5EF4-FFF2-40B4-BE49-F238E27FC236}">
                    <a16:creationId xmlns:a16="http://schemas.microsoft.com/office/drawing/2014/main" id="{BE28C031-1E4F-C922-D25D-B19797EF7CDC}"/>
                  </a:ext>
                </a:extLst>
              </p:cNvPr>
              <p:cNvSpPr/>
              <p:nvPr/>
            </p:nvSpPr>
            <p:spPr>
              <a:xfrm>
                <a:off x="5386612" y="2667837"/>
                <a:ext cx="861134" cy="470516"/>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lnSpc>
                    <a:spcPct val="107000"/>
                  </a:lnSpc>
                  <a:spcBef>
                    <a:spcPts val="0"/>
                  </a:spcBef>
                  <a:spcAft>
                    <a:spcPts val="800"/>
                  </a:spcAft>
                </a:pPr>
                <a:r>
                  <a:rPr lang="en-US" sz="800" b="1" kern="1200">
                    <a:solidFill>
                      <a:srgbClr val="000000"/>
                    </a:solidFill>
                    <a:effectLst/>
                    <a:ea typeface="Calibri" panose="020F0502020204030204" pitchFamily="34" charset="0"/>
                    <a:cs typeface="Times New Roman" panose="02020603050405020304" pitchFamily="18" charset="0"/>
                  </a:rPr>
                  <a:t>Imani</a:t>
                </a:r>
                <a:endParaRPr lang="en-US" sz="1100" b="1">
                  <a:effectLst/>
                  <a:ea typeface="Calibri" panose="020F0502020204030204" pitchFamily="34" charset="0"/>
                  <a:cs typeface="Times New Roman" panose="02020603050405020304" pitchFamily="18" charset="0"/>
                </a:endParaRPr>
              </a:p>
            </p:txBody>
          </p:sp>
          <p:sp>
            <p:nvSpPr>
              <p:cNvPr id="39" name="Rectangle 38" descr="Example classroom layout">
                <a:extLst>
                  <a:ext uri="{FF2B5EF4-FFF2-40B4-BE49-F238E27FC236}">
                    <a16:creationId xmlns:a16="http://schemas.microsoft.com/office/drawing/2014/main" id="{7DE592D5-4A1E-ABF6-1DD9-59097DC973F0}"/>
                  </a:ext>
                </a:extLst>
              </p:cNvPr>
              <p:cNvSpPr/>
              <p:nvPr/>
            </p:nvSpPr>
            <p:spPr>
              <a:xfrm>
                <a:off x="19132355" y="-3372814"/>
                <a:ext cx="861134" cy="470517"/>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lnSpc>
                    <a:spcPct val="107000"/>
                  </a:lnSpc>
                  <a:spcBef>
                    <a:spcPts val="0"/>
                  </a:spcBef>
                  <a:spcAft>
                    <a:spcPts val="800"/>
                  </a:spcAft>
                </a:pPr>
                <a:r>
                  <a:rPr lang="en-US" sz="800" b="1" kern="1200">
                    <a:solidFill>
                      <a:srgbClr val="000000"/>
                    </a:solidFill>
                    <a:effectLst/>
                    <a:ea typeface="Calibri" panose="020F0502020204030204" pitchFamily="34" charset="0"/>
                    <a:cs typeface="Times New Roman" panose="02020603050405020304" pitchFamily="18" charset="0"/>
                  </a:rPr>
                  <a:t>Student</a:t>
                </a:r>
                <a:endParaRPr lang="en-US" sz="1100" b="1">
                  <a:effectLst/>
                  <a:ea typeface="Calibri" panose="020F0502020204030204" pitchFamily="34" charset="0"/>
                  <a:cs typeface="Times New Roman" panose="02020603050405020304" pitchFamily="18" charset="0"/>
                </a:endParaRPr>
              </a:p>
            </p:txBody>
          </p:sp>
          <p:sp>
            <p:nvSpPr>
              <p:cNvPr id="40" name="Rectangle 39">
                <a:extLst>
                  <a:ext uri="{FF2B5EF4-FFF2-40B4-BE49-F238E27FC236}">
                    <a16:creationId xmlns:a16="http://schemas.microsoft.com/office/drawing/2014/main" id="{70724CB0-050F-2992-9EC6-DC06E481795A}"/>
                  </a:ext>
                </a:extLst>
              </p:cNvPr>
              <p:cNvSpPr/>
              <p:nvPr/>
            </p:nvSpPr>
            <p:spPr>
              <a:xfrm>
                <a:off x="5386612" y="3159661"/>
                <a:ext cx="861134" cy="470516"/>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lnSpc>
                    <a:spcPct val="107000"/>
                  </a:lnSpc>
                  <a:spcBef>
                    <a:spcPts val="0"/>
                  </a:spcBef>
                  <a:spcAft>
                    <a:spcPts val="800"/>
                  </a:spcAft>
                </a:pPr>
                <a:r>
                  <a:rPr lang="en-US" sz="800" b="1" kern="1200">
                    <a:solidFill>
                      <a:srgbClr val="000000"/>
                    </a:solidFill>
                    <a:effectLst/>
                    <a:ea typeface="Calibri" panose="020F0502020204030204" pitchFamily="34" charset="0"/>
                    <a:cs typeface="Times New Roman" panose="02020603050405020304" pitchFamily="18" charset="0"/>
                  </a:rPr>
                  <a:t>Student</a:t>
                </a:r>
                <a:endParaRPr lang="en-US" sz="1100" b="1">
                  <a:effectLst/>
                  <a:ea typeface="Calibri" panose="020F0502020204030204" pitchFamily="34" charset="0"/>
                  <a:cs typeface="Times New Roman" panose="02020603050405020304" pitchFamily="18" charset="0"/>
                </a:endParaRPr>
              </a:p>
            </p:txBody>
          </p:sp>
        </p:grpSp>
        <p:sp>
          <p:nvSpPr>
            <p:cNvPr id="13" name="Rectangle 12">
              <a:extLst>
                <a:ext uri="{FF2B5EF4-FFF2-40B4-BE49-F238E27FC236}">
                  <a16:creationId xmlns:a16="http://schemas.microsoft.com/office/drawing/2014/main" id="{41946CBB-ADA9-A203-20B6-AFD015C18A58}"/>
                </a:ext>
              </a:extLst>
            </p:cNvPr>
            <p:cNvSpPr/>
            <p:nvPr/>
          </p:nvSpPr>
          <p:spPr>
            <a:xfrm>
              <a:off x="5373114" y="0"/>
              <a:ext cx="3099600" cy="648069"/>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lnSpc>
                  <a:spcPct val="107000"/>
                </a:lnSpc>
                <a:spcBef>
                  <a:spcPts val="0"/>
                </a:spcBef>
                <a:spcAft>
                  <a:spcPts val="800"/>
                </a:spcAft>
              </a:pPr>
              <a:r>
                <a:rPr lang="en-US" sz="800" b="1" kern="1200">
                  <a:solidFill>
                    <a:srgbClr val="000000"/>
                  </a:solidFill>
                  <a:effectLst/>
                  <a:ea typeface="Calibri" panose="020F0502020204030204" pitchFamily="34" charset="0"/>
                  <a:cs typeface="Times New Roman" panose="02020603050405020304" pitchFamily="18" charset="0"/>
                </a:rPr>
                <a:t>Smart Board</a:t>
              </a:r>
              <a:endParaRPr lang="en-US" sz="1100" b="1">
                <a:effectLst/>
                <a:ea typeface="Calibri" panose="020F0502020204030204" pitchFamily="34" charset="0"/>
                <a:cs typeface="Times New Roman" panose="02020603050405020304" pitchFamily="18" charset="0"/>
              </a:endParaRPr>
            </a:p>
          </p:txBody>
        </p:sp>
        <p:grpSp>
          <p:nvGrpSpPr>
            <p:cNvPr id="14" name="Group 13">
              <a:extLst>
                <a:ext uri="{FF2B5EF4-FFF2-40B4-BE49-F238E27FC236}">
                  <a16:creationId xmlns:a16="http://schemas.microsoft.com/office/drawing/2014/main" id="{80B79E25-4989-0DA5-3C4A-090EBDBF8650}"/>
                </a:ext>
              </a:extLst>
            </p:cNvPr>
            <p:cNvGrpSpPr/>
            <p:nvPr/>
          </p:nvGrpSpPr>
          <p:grpSpPr>
            <a:xfrm>
              <a:off x="7598081" y="1174620"/>
              <a:ext cx="1749266" cy="2965138"/>
              <a:chOff x="7598081" y="1174620"/>
              <a:chExt cx="1749266" cy="2965138"/>
            </a:xfrm>
          </p:grpSpPr>
          <p:sp>
            <p:nvSpPr>
              <p:cNvPr id="15" name="Rectangle 14">
                <a:extLst>
                  <a:ext uri="{FF2B5EF4-FFF2-40B4-BE49-F238E27FC236}">
                    <a16:creationId xmlns:a16="http://schemas.microsoft.com/office/drawing/2014/main" id="{1EB6EC44-1120-C6AA-1A59-4C4A591E8B8B}"/>
                  </a:ext>
                </a:extLst>
              </p:cNvPr>
              <p:cNvSpPr/>
              <p:nvPr/>
            </p:nvSpPr>
            <p:spPr>
              <a:xfrm>
                <a:off x="7598081" y="1174620"/>
                <a:ext cx="861134" cy="470516"/>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b="1"/>
              </a:p>
            </p:txBody>
          </p:sp>
          <p:sp>
            <p:nvSpPr>
              <p:cNvPr id="18" name="Rectangle 17">
                <a:extLst>
                  <a:ext uri="{FF2B5EF4-FFF2-40B4-BE49-F238E27FC236}">
                    <a16:creationId xmlns:a16="http://schemas.microsoft.com/office/drawing/2014/main" id="{FFB308B9-A5A4-4709-8B47-C43C2A2411B4}"/>
                  </a:ext>
                </a:extLst>
              </p:cNvPr>
              <p:cNvSpPr/>
              <p:nvPr/>
            </p:nvSpPr>
            <p:spPr>
              <a:xfrm>
                <a:off x="7598081" y="2167141"/>
                <a:ext cx="861134" cy="470516"/>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lnSpc>
                    <a:spcPct val="107000"/>
                  </a:lnSpc>
                  <a:spcBef>
                    <a:spcPts val="0"/>
                  </a:spcBef>
                  <a:spcAft>
                    <a:spcPts val="800"/>
                  </a:spcAft>
                </a:pPr>
                <a:r>
                  <a:rPr lang="en-US" sz="800" b="1" kern="1200">
                    <a:solidFill>
                      <a:srgbClr val="000000"/>
                    </a:solidFill>
                    <a:effectLst/>
                    <a:ea typeface="Calibri" panose="020F0502020204030204" pitchFamily="34" charset="0"/>
                    <a:cs typeface="Times New Roman" panose="02020603050405020304" pitchFamily="18" charset="0"/>
                  </a:rPr>
                  <a:t>Student</a:t>
                </a:r>
                <a:endParaRPr lang="en-US" sz="1100" b="1">
                  <a:effectLst/>
                  <a:ea typeface="Calibri" panose="020F0502020204030204" pitchFamily="34" charset="0"/>
                  <a:cs typeface="Times New Roman" panose="02020603050405020304" pitchFamily="18" charset="0"/>
                </a:endParaRPr>
              </a:p>
            </p:txBody>
          </p:sp>
          <p:sp>
            <p:nvSpPr>
              <p:cNvPr id="19" name="Rectangle 18">
                <a:extLst>
                  <a:ext uri="{FF2B5EF4-FFF2-40B4-BE49-F238E27FC236}">
                    <a16:creationId xmlns:a16="http://schemas.microsoft.com/office/drawing/2014/main" id="{4E5CF898-4FCB-655E-2FB1-FC0C02A870B0}"/>
                  </a:ext>
                </a:extLst>
              </p:cNvPr>
              <p:cNvSpPr/>
              <p:nvPr/>
            </p:nvSpPr>
            <p:spPr>
              <a:xfrm>
                <a:off x="7598081" y="3669242"/>
                <a:ext cx="861134" cy="470516"/>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b="1"/>
              </a:p>
            </p:txBody>
          </p:sp>
          <p:sp>
            <p:nvSpPr>
              <p:cNvPr id="20" name="Rectangle 19">
                <a:extLst>
                  <a:ext uri="{FF2B5EF4-FFF2-40B4-BE49-F238E27FC236}">
                    <a16:creationId xmlns:a16="http://schemas.microsoft.com/office/drawing/2014/main" id="{31774376-8E91-61E0-FF84-A31F15C7E0A5}"/>
                  </a:ext>
                </a:extLst>
              </p:cNvPr>
              <p:cNvSpPr/>
              <p:nvPr/>
            </p:nvSpPr>
            <p:spPr>
              <a:xfrm>
                <a:off x="7598081" y="1675312"/>
                <a:ext cx="861134" cy="470516"/>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lnSpc>
                    <a:spcPct val="107000"/>
                  </a:lnSpc>
                  <a:spcBef>
                    <a:spcPts val="0"/>
                  </a:spcBef>
                  <a:spcAft>
                    <a:spcPts val="800"/>
                  </a:spcAft>
                </a:pPr>
                <a:r>
                  <a:rPr lang="en-US" sz="800" b="1" kern="1200">
                    <a:solidFill>
                      <a:srgbClr val="000000"/>
                    </a:solidFill>
                    <a:effectLst/>
                    <a:ea typeface="Calibri" panose="020F0502020204030204" pitchFamily="34" charset="0"/>
                    <a:cs typeface="Times New Roman" panose="02020603050405020304" pitchFamily="18" charset="0"/>
                  </a:rPr>
                  <a:t>Amari</a:t>
                </a:r>
                <a:endParaRPr lang="en-US" sz="1100" b="1">
                  <a:effectLst/>
                  <a:ea typeface="Calibri" panose="020F0502020204030204" pitchFamily="34" charset="0"/>
                  <a:cs typeface="Times New Roman" panose="02020603050405020304" pitchFamily="18" charset="0"/>
                </a:endParaRPr>
              </a:p>
            </p:txBody>
          </p:sp>
          <p:sp>
            <p:nvSpPr>
              <p:cNvPr id="21" name="Rectangle 20">
                <a:extLst>
                  <a:ext uri="{FF2B5EF4-FFF2-40B4-BE49-F238E27FC236}">
                    <a16:creationId xmlns:a16="http://schemas.microsoft.com/office/drawing/2014/main" id="{42A7E9C1-0CF5-08C4-4216-49643F0335B5}"/>
                  </a:ext>
                </a:extLst>
              </p:cNvPr>
              <p:cNvSpPr/>
              <p:nvPr/>
            </p:nvSpPr>
            <p:spPr>
              <a:xfrm>
                <a:off x="7598081" y="2667837"/>
                <a:ext cx="861134" cy="470516"/>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lnSpc>
                    <a:spcPct val="107000"/>
                  </a:lnSpc>
                  <a:spcBef>
                    <a:spcPts val="0"/>
                  </a:spcBef>
                  <a:spcAft>
                    <a:spcPts val="800"/>
                  </a:spcAft>
                </a:pPr>
                <a:r>
                  <a:rPr lang="en-US" sz="800" b="1" kern="1200">
                    <a:solidFill>
                      <a:srgbClr val="000000"/>
                    </a:solidFill>
                    <a:effectLst/>
                    <a:ea typeface="Calibri" panose="020F0502020204030204" pitchFamily="34" charset="0"/>
                    <a:cs typeface="Times New Roman" panose="02020603050405020304" pitchFamily="18" charset="0"/>
                  </a:rPr>
                  <a:t>Student</a:t>
                </a:r>
                <a:endParaRPr lang="en-US" sz="1100" b="1">
                  <a:effectLst/>
                  <a:ea typeface="Calibri" panose="020F0502020204030204" pitchFamily="34" charset="0"/>
                  <a:cs typeface="Times New Roman" panose="02020603050405020304" pitchFamily="18" charset="0"/>
                </a:endParaRPr>
              </a:p>
            </p:txBody>
          </p:sp>
          <p:sp>
            <p:nvSpPr>
              <p:cNvPr id="22" name="Rectangle 21">
                <a:extLst>
                  <a:ext uri="{FF2B5EF4-FFF2-40B4-BE49-F238E27FC236}">
                    <a16:creationId xmlns:a16="http://schemas.microsoft.com/office/drawing/2014/main" id="{AC51DF5C-6B58-7FD3-C49D-93297A62254C}"/>
                  </a:ext>
                </a:extLst>
              </p:cNvPr>
              <p:cNvSpPr/>
              <p:nvPr/>
            </p:nvSpPr>
            <p:spPr>
              <a:xfrm>
                <a:off x="7598081" y="3159661"/>
                <a:ext cx="861134" cy="470516"/>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lnSpc>
                    <a:spcPct val="107000"/>
                  </a:lnSpc>
                  <a:spcBef>
                    <a:spcPts val="0"/>
                  </a:spcBef>
                  <a:spcAft>
                    <a:spcPts val="800"/>
                  </a:spcAft>
                </a:pPr>
                <a:r>
                  <a:rPr lang="en-US" sz="800" b="1" kern="1200">
                    <a:solidFill>
                      <a:srgbClr val="000000"/>
                    </a:solidFill>
                    <a:effectLst/>
                    <a:ea typeface="Calibri" panose="020F0502020204030204" pitchFamily="34" charset="0"/>
                    <a:cs typeface="Times New Roman" panose="02020603050405020304" pitchFamily="18" charset="0"/>
                  </a:rPr>
                  <a:t>Student</a:t>
                </a:r>
                <a:endParaRPr lang="en-US" sz="1100" b="1">
                  <a:effectLst/>
                  <a:ea typeface="Calibri" panose="020F0502020204030204" pitchFamily="34" charset="0"/>
                  <a:cs typeface="Times New Roman" panose="02020603050405020304" pitchFamily="18" charset="0"/>
                </a:endParaRPr>
              </a:p>
            </p:txBody>
          </p:sp>
          <p:sp>
            <p:nvSpPr>
              <p:cNvPr id="23" name="Rectangle 22">
                <a:extLst>
                  <a:ext uri="{FF2B5EF4-FFF2-40B4-BE49-F238E27FC236}">
                    <a16:creationId xmlns:a16="http://schemas.microsoft.com/office/drawing/2014/main" id="{960D151B-28FD-6483-0B4A-EA6D65391C5D}"/>
                  </a:ext>
                </a:extLst>
              </p:cNvPr>
              <p:cNvSpPr/>
              <p:nvPr/>
            </p:nvSpPr>
            <p:spPr>
              <a:xfrm>
                <a:off x="8486213" y="2167141"/>
                <a:ext cx="861134" cy="470516"/>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lnSpc>
                    <a:spcPct val="107000"/>
                  </a:lnSpc>
                  <a:spcBef>
                    <a:spcPts val="0"/>
                  </a:spcBef>
                  <a:spcAft>
                    <a:spcPts val="800"/>
                  </a:spcAft>
                </a:pPr>
                <a:r>
                  <a:rPr lang="en-US" sz="800" b="1" kern="1200">
                    <a:solidFill>
                      <a:srgbClr val="000000"/>
                    </a:solidFill>
                    <a:effectLst/>
                    <a:ea typeface="Calibri" panose="020F0502020204030204" pitchFamily="34" charset="0"/>
                    <a:cs typeface="Times New Roman" panose="02020603050405020304" pitchFamily="18" charset="0"/>
                  </a:rPr>
                  <a:t>Student</a:t>
                </a:r>
                <a:endParaRPr lang="en-US" sz="1100" b="1">
                  <a:effectLst/>
                  <a:ea typeface="Calibri" panose="020F0502020204030204" pitchFamily="34" charset="0"/>
                  <a:cs typeface="Times New Roman" panose="02020603050405020304" pitchFamily="18" charset="0"/>
                </a:endParaRPr>
              </a:p>
            </p:txBody>
          </p:sp>
          <p:sp>
            <p:nvSpPr>
              <p:cNvPr id="24" name="Rectangle 23">
                <a:extLst>
                  <a:ext uri="{FF2B5EF4-FFF2-40B4-BE49-F238E27FC236}">
                    <a16:creationId xmlns:a16="http://schemas.microsoft.com/office/drawing/2014/main" id="{4A7F2438-59AD-A613-FDA5-93884C802474}"/>
                  </a:ext>
                </a:extLst>
              </p:cNvPr>
              <p:cNvSpPr/>
              <p:nvPr/>
            </p:nvSpPr>
            <p:spPr>
              <a:xfrm>
                <a:off x="8486213" y="1174620"/>
                <a:ext cx="861134" cy="470516"/>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b="1"/>
              </a:p>
            </p:txBody>
          </p:sp>
          <p:sp>
            <p:nvSpPr>
              <p:cNvPr id="25" name="Rectangle 24">
                <a:extLst>
                  <a:ext uri="{FF2B5EF4-FFF2-40B4-BE49-F238E27FC236}">
                    <a16:creationId xmlns:a16="http://schemas.microsoft.com/office/drawing/2014/main" id="{3857B412-BE91-C45C-0688-E6109494298F}"/>
                  </a:ext>
                </a:extLst>
              </p:cNvPr>
              <p:cNvSpPr/>
              <p:nvPr/>
            </p:nvSpPr>
            <p:spPr>
              <a:xfrm>
                <a:off x="8486213" y="3669242"/>
                <a:ext cx="861134" cy="470516"/>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b="1"/>
              </a:p>
            </p:txBody>
          </p:sp>
          <p:sp>
            <p:nvSpPr>
              <p:cNvPr id="26" name="Rectangle 25">
                <a:extLst>
                  <a:ext uri="{FF2B5EF4-FFF2-40B4-BE49-F238E27FC236}">
                    <a16:creationId xmlns:a16="http://schemas.microsoft.com/office/drawing/2014/main" id="{80932D41-C0B6-EE46-2514-E63515BB8E11}"/>
                  </a:ext>
                </a:extLst>
              </p:cNvPr>
              <p:cNvSpPr/>
              <p:nvPr/>
            </p:nvSpPr>
            <p:spPr>
              <a:xfrm>
                <a:off x="8486212" y="2667837"/>
                <a:ext cx="861134" cy="470516"/>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lnSpc>
                    <a:spcPct val="107000"/>
                  </a:lnSpc>
                  <a:spcBef>
                    <a:spcPts val="0"/>
                  </a:spcBef>
                  <a:spcAft>
                    <a:spcPts val="800"/>
                  </a:spcAft>
                </a:pPr>
                <a:r>
                  <a:rPr lang="en-US" sz="800" b="1" kern="1200">
                    <a:solidFill>
                      <a:srgbClr val="000000"/>
                    </a:solidFill>
                    <a:effectLst/>
                    <a:ea typeface="Calibri" panose="020F0502020204030204" pitchFamily="34" charset="0"/>
                    <a:cs typeface="Times New Roman" panose="02020603050405020304" pitchFamily="18" charset="0"/>
                  </a:rPr>
                  <a:t>Mr. </a:t>
                </a:r>
                <a:endParaRPr lang="en-US" sz="1100" b="1">
                  <a:effectLst/>
                  <a:ea typeface="Calibri" panose="020F0502020204030204" pitchFamily="34" charset="0"/>
                  <a:cs typeface="Times New Roman" panose="02020603050405020304" pitchFamily="18" charset="0"/>
                </a:endParaRPr>
              </a:p>
            </p:txBody>
          </p:sp>
          <p:sp>
            <p:nvSpPr>
              <p:cNvPr id="27" name="Rectangle 26">
                <a:extLst>
                  <a:ext uri="{FF2B5EF4-FFF2-40B4-BE49-F238E27FC236}">
                    <a16:creationId xmlns:a16="http://schemas.microsoft.com/office/drawing/2014/main" id="{B5000957-0F45-5529-9E94-AB8E497F8EB0}"/>
                  </a:ext>
                </a:extLst>
              </p:cNvPr>
              <p:cNvSpPr/>
              <p:nvPr/>
            </p:nvSpPr>
            <p:spPr>
              <a:xfrm>
                <a:off x="8486212" y="1675312"/>
                <a:ext cx="861134" cy="470516"/>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lnSpc>
                    <a:spcPct val="107000"/>
                  </a:lnSpc>
                  <a:spcBef>
                    <a:spcPts val="0"/>
                  </a:spcBef>
                  <a:spcAft>
                    <a:spcPts val="800"/>
                  </a:spcAft>
                </a:pPr>
                <a:r>
                  <a:rPr lang="en-US" sz="800" b="1" kern="1200">
                    <a:solidFill>
                      <a:srgbClr val="000000"/>
                    </a:solidFill>
                    <a:effectLst/>
                    <a:ea typeface="Calibri" panose="020F0502020204030204" pitchFamily="34" charset="0"/>
                    <a:cs typeface="Times New Roman" panose="02020603050405020304" pitchFamily="18" charset="0"/>
                  </a:rPr>
                  <a:t>Michael</a:t>
                </a:r>
                <a:endParaRPr lang="en-US" sz="1100" b="1">
                  <a:effectLst/>
                  <a:ea typeface="Calibri" panose="020F0502020204030204" pitchFamily="34" charset="0"/>
                  <a:cs typeface="Times New Roman" panose="02020603050405020304" pitchFamily="18" charset="0"/>
                </a:endParaRPr>
              </a:p>
            </p:txBody>
          </p:sp>
          <p:sp>
            <p:nvSpPr>
              <p:cNvPr id="28" name="Rectangle 27">
                <a:extLst>
                  <a:ext uri="{FF2B5EF4-FFF2-40B4-BE49-F238E27FC236}">
                    <a16:creationId xmlns:a16="http://schemas.microsoft.com/office/drawing/2014/main" id="{4A3E8165-135E-DF26-7150-DD6746D17CDF}"/>
                  </a:ext>
                </a:extLst>
              </p:cNvPr>
              <p:cNvSpPr/>
              <p:nvPr/>
            </p:nvSpPr>
            <p:spPr>
              <a:xfrm>
                <a:off x="8486212" y="3159661"/>
                <a:ext cx="861134" cy="470516"/>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lnSpc>
                    <a:spcPct val="107000"/>
                  </a:lnSpc>
                  <a:spcBef>
                    <a:spcPts val="0"/>
                  </a:spcBef>
                  <a:spcAft>
                    <a:spcPts val="800"/>
                  </a:spcAft>
                </a:pPr>
                <a:r>
                  <a:rPr lang="en-US" sz="800" b="1" kern="1200">
                    <a:solidFill>
                      <a:srgbClr val="000000"/>
                    </a:solidFill>
                    <a:effectLst/>
                    <a:ea typeface="Calibri" panose="020F0502020204030204" pitchFamily="34" charset="0"/>
                    <a:cs typeface="Times New Roman" panose="02020603050405020304" pitchFamily="18" charset="0"/>
                  </a:rPr>
                  <a:t>Student</a:t>
                </a:r>
                <a:endParaRPr lang="en-US" sz="1100" b="1">
                  <a:effectLst/>
                  <a:ea typeface="Calibri" panose="020F0502020204030204" pitchFamily="34" charset="0"/>
                  <a:cs typeface="Times New Roman" panose="02020603050405020304" pitchFamily="18" charset="0"/>
                </a:endParaRPr>
              </a:p>
            </p:txBody>
          </p:sp>
        </p:grpSp>
      </p:grpSp>
      <p:sp>
        <p:nvSpPr>
          <p:cNvPr id="16" name="Text Placeholder 15">
            <a:extLst>
              <a:ext uri="{FF2B5EF4-FFF2-40B4-BE49-F238E27FC236}">
                <a16:creationId xmlns:a16="http://schemas.microsoft.com/office/drawing/2014/main" id="{812B1988-DF3B-414E-BEB4-BDE3F33E67A9}"/>
              </a:ext>
            </a:extLst>
          </p:cNvPr>
          <p:cNvSpPr>
            <a:spLocks noGrp="1"/>
          </p:cNvSpPr>
          <p:nvPr>
            <p:ph type="title"/>
          </p:nvPr>
        </p:nvSpPr>
        <p:spPr>
          <a:xfrm>
            <a:off x="3032703" y="247255"/>
            <a:ext cx="5362575" cy="495691"/>
          </a:xfr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en-US" sz="2800" noProof="0" dirty="0">
                <a:solidFill>
                  <a:schemeClr val="accent6"/>
                </a:solidFill>
              </a:rPr>
              <a:t>Case #4</a:t>
            </a:r>
          </a:p>
        </p:txBody>
      </p:sp>
    </p:spTree>
    <p:extLst>
      <p:ext uri="{BB962C8B-B14F-4D97-AF65-F5344CB8AC3E}">
        <p14:creationId xmlns:p14="http://schemas.microsoft.com/office/powerpoint/2010/main" val="16787646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CE7D1AD5-E113-0ADC-C57F-FFC41C85105F}"/>
              </a:ext>
            </a:extLst>
          </p:cNvPr>
          <p:cNvSpPr>
            <a:spLocks noGrp="1"/>
          </p:cNvSpPr>
          <p:nvPr>
            <p:ph type="pic" sz="quarter" idx="13"/>
          </p:nvPr>
        </p:nvSpPr>
        <p:spPr>
          <a:solidFill>
            <a:schemeClr val="accent5">
              <a:lumMod val="20000"/>
              <a:lumOff val="80000"/>
            </a:schemeClr>
          </a:solidFill>
        </p:spPr>
        <p:txBody>
          <a:bodyPr/>
          <a:lstStyle/>
          <a:p>
            <a:endParaRPr lang="en-US" dirty="0"/>
          </a:p>
        </p:txBody>
      </p:sp>
      <p:sp>
        <p:nvSpPr>
          <p:cNvPr id="5" name="Date Placeholder 4">
            <a:extLst>
              <a:ext uri="{FF2B5EF4-FFF2-40B4-BE49-F238E27FC236}">
                <a16:creationId xmlns:a16="http://schemas.microsoft.com/office/drawing/2014/main" id="{D8CFAC9D-D291-7E58-511E-A1EEB4DB4907}"/>
              </a:ext>
            </a:extLst>
          </p:cNvPr>
          <p:cNvSpPr>
            <a:spLocks noGrp="1"/>
          </p:cNvSpPr>
          <p:nvPr>
            <p:ph type="dt" sz="half" idx="10"/>
          </p:nvPr>
        </p:nvSpPr>
        <p:spPr/>
        <p:txBody>
          <a:bodyPr/>
          <a:lstStyle/>
          <a:p>
            <a:r>
              <a:rPr lang="en-US"/>
              <a:t>8/05/20XX</a:t>
            </a:r>
            <a:endParaRPr lang="en-US" dirty="0"/>
          </a:p>
        </p:txBody>
      </p:sp>
      <p:sp>
        <p:nvSpPr>
          <p:cNvPr id="6" name="Footer Placeholder 5">
            <a:extLst>
              <a:ext uri="{FF2B5EF4-FFF2-40B4-BE49-F238E27FC236}">
                <a16:creationId xmlns:a16="http://schemas.microsoft.com/office/drawing/2014/main" id="{8360A0A9-4E92-D361-B384-984C31374B08}"/>
              </a:ext>
            </a:extLst>
          </p:cNvPr>
          <p:cNvSpPr>
            <a:spLocks noGrp="1"/>
          </p:cNvSpPr>
          <p:nvPr>
            <p:ph type="ftr" sz="quarter" idx="11"/>
          </p:nvPr>
        </p:nvSpPr>
        <p:spPr/>
        <p:txBody>
          <a:bodyPr/>
          <a:lstStyle/>
          <a:p>
            <a:r>
              <a:rPr lang="en-US"/>
              <a:t>Conference Presentation</a:t>
            </a:r>
            <a:endParaRPr lang="en-US" dirty="0"/>
          </a:p>
        </p:txBody>
      </p:sp>
      <p:sp>
        <p:nvSpPr>
          <p:cNvPr id="7" name="Slide Number Placeholder 6">
            <a:extLst>
              <a:ext uri="{FF2B5EF4-FFF2-40B4-BE49-F238E27FC236}">
                <a16:creationId xmlns:a16="http://schemas.microsoft.com/office/drawing/2014/main" id="{C18FB942-BF85-C450-EC85-F13CA825AAFC}"/>
              </a:ext>
            </a:extLst>
          </p:cNvPr>
          <p:cNvSpPr>
            <a:spLocks noGrp="1"/>
          </p:cNvSpPr>
          <p:nvPr>
            <p:ph type="sldNum" sz="quarter" idx="12"/>
          </p:nvPr>
        </p:nvSpPr>
        <p:spPr/>
        <p:txBody>
          <a:bodyPr/>
          <a:lstStyle/>
          <a:p>
            <a:fld id="{18D65601-5AE2-46FC-B138-694DDD2B510D}" type="slidenum">
              <a:rPr lang="en-US" smtClean="0"/>
              <a:pPr/>
              <a:t>18</a:t>
            </a:fld>
            <a:endParaRPr lang="en-US" dirty="0"/>
          </a:p>
        </p:txBody>
      </p:sp>
      <p:sp>
        <p:nvSpPr>
          <p:cNvPr id="4" name="TextBox 3">
            <a:extLst>
              <a:ext uri="{FF2B5EF4-FFF2-40B4-BE49-F238E27FC236}">
                <a16:creationId xmlns:a16="http://schemas.microsoft.com/office/drawing/2014/main" id="{15CB8AEC-218D-E6BF-A60E-0FE435553228}"/>
              </a:ext>
            </a:extLst>
          </p:cNvPr>
          <p:cNvSpPr txBox="1"/>
          <p:nvPr/>
        </p:nvSpPr>
        <p:spPr>
          <a:xfrm>
            <a:off x="1018095" y="1630837"/>
            <a:ext cx="9398524" cy="2862322"/>
          </a:xfrm>
          <a:prstGeom prst="rect">
            <a:avLst/>
          </a:prstGeom>
          <a:noFill/>
        </p:spPr>
        <p:txBody>
          <a:bodyPr wrap="square" rtlCol="0">
            <a:spAutoFit/>
          </a:bodyPr>
          <a:lstStyle/>
          <a:p>
            <a:r>
              <a:rPr lang="en-US" dirty="0"/>
              <a:t>As educators, sometimes what we hope for students—what we hope they take away from a lesson and what we hope the experience is like for them—is not always reflected in the instructional choices we make.</a:t>
            </a:r>
          </a:p>
          <a:p>
            <a:endParaRPr lang="en-US" dirty="0"/>
          </a:p>
          <a:p>
            <a:r>
              <a:rPr lang="en-US" dirty="0"/>
              <a:t>As  a culminating activity to this session, write a brief message to any student from one of the cases explored today. In your message, share candidly with the student your hopes for them; what you hope they feel and experience while in the classroom—what you wish for them.</a:t>
            </a:r>
          </a:p>
          <a:p>
            <a:endParaRPr lang="en-US" dirty="0"/>
          </a:p>
          <a:p>
            <a:endParaRPr lang="en-US" dirty="0"/>
          </a:p>
        </p:txBody>
      </p:sp>
      <p:sp>
        <p:nvSpPr>
          <p:cNvPr id="10" name="Text Placeholder 9">
            <a:extLst>
              <a:ext uri="{FF2B5EF4-FFF2-40B4-BE49-F238E27FC236}">
                <a16:creationId xmlns:a16="http://schemas.microsoft.com/office/drawing/2014/main" id="{9508329E-3A02-2A28-796A-7D7F21704263}"/>
              </a:ext>
            </a:extLst>
          </p:cNvPr>
          <p:cNvSpPr>
            <a:spLocks noGrp="1"/>
          </p:cNvSpPr>
          <p:nvPr>
            <p:ph type="title" idx="4294967295"/>
          </p:nvPr>
        </p:nvSpPr>
        <p:spPr>
          <a:xfrm>
            <a:off x="2000414" y="619859"/>
            <a:ext cx="7981786" cy="5490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25000"/>
              </a:lnSpc>
              <a:spcBef>
                <a:spcPts val="0"/>
              </a:spcBef>
              <a:spcAft>
                <a:spcPts val="0"/>
              </a:spcAft>
              <a:buClrTx/>
              <a:buSzTx/>
              <a:buFont typeface="Arial" panose="020B0604020202020204" pitchFamily="34" charset="0"/>
              <a:buNone/>
              <a:tabLst/>
              <a:defRPr/>
            </a:pPr>
            <a:r>
              <a:rPr kumimoji="0" lang="en-US" sz="2800" b="1" i="0" u="none" strike="noStrike" kern="1200" cap="none" spc="100" normalizeH="0" baseline="0" noProof="0" dirty="0">
                <a:ln>
                  <a:noFill/>
                </a:ln>
                <a:solidFill>
                  <a:schemeClr val="accent6"/>
                </a:solidFill>
                <a:effectLst/>
                <a:uLnTx/>
                <a:uFillTx/>
                <a:latin typeface="+mn-lt"/>
                <a:ea typeface="+mn-ea"/>
                <a:cs typeface="+mn-cs"/>
              </a:rPr>
              <a:t>Culminating Activity </a:t>
            </a:r>
          </a:p>
        </p:txBody>
      </p:sp>
    </p:spTree>
    <p:extLst>
      <p:ext uri="{BB962C8B-B14F-4D97-AF65-F5344CB8AC3E}">
        <p14:creationId xmlns:p14="http://schemas.microsoft.com/office/powerpoint/2010/main" val="9709768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9A0D6E-5BD4-98BD-F8E7-3D9E4194191D}"/>
            </a:ext>
          </a:extLst>
        </p:cNvPr>
        <p:cNvGrpSpPr/>
        <p:nvPr/>
      </p:nvGrpSpPr>
      <p:grpSpPr>
        <a:xfrm>
          <a:off x="0" y="0"/>
          <a:ext cx="0" cy="0"/>
          <a:chOff x="0" y="0"/>
          <a:chExt cx="0" cy="0"/>
        </a:xfrm>
      </p:grpSpPr>
      <p:sp>
        <p:nvSpPr>
          <p:cNvPr id="9" name="Picture Placeholder 8">
            <a:extLst>
              <a:ext uri="{FF2B5EF4-FFF2-40B4-BE49-F238E27FC236}">
                <a16:creationId xmlns:a16="http://schemas.microsoft.com/office/drawing/2014/main" id="{942439D8-44B0-9D4C-B48C-2FF134EEC163}"/>
              </a:ext>
            </a:extLst>
          </p:cNvPr>
          <p:cNvSpPr>
            <a:spLocks noGrp="1"/>
          </p:cNvSpPr>
          <p:nvPr>
            <p:ph type="pic" sz="quarter" idx="13"/>
          </p:nvPr>
        </p:nvSpPr>
        <p:spPr>
          <a:solidFill>
            <a:schemeClr val="accent5">
              <a:lumMod val="20000"/>
              <a:lumOff val="80000"/>
            </a:schemeClr>
          </a:solidFill>
        </p:spPr>
        <p:txBody>
          <a:bodyPr/>
          <a:lstStyle/>
          <a:p>
            <a:endParaRPr lang="en-US"/>
          </a:p>
        </p:txBody>
      </p:sp>
      <p:sp>
        <p:nvSpPr>
          <p:cNvPr id="5" name="Date Placeholder 4">
            <a:extLst>
              <a:ext uri="{FF2B5EF4-FFF2-40B4-BE49-F238E27FC236}">
                <a16:creationId xmlns:a16="http://schemas.microsoft.com/office/drawing/2014/main" id="{5DEBAEBF-09E8-A96E-6B96-AE947259D749}"/>
              </a:ext>
            </a:extLst>
          </p:cNvPr>
          <p:cNvSpPr>
            <a:spLocks noGrp="1"/>
          </p:cNvSpPr>
          <p:nvPr>
            <p:ph type="dt" sz="half" idx="10"/>
          </p:nvPr>
        </p:nvSpPr>
        <p:spPr/>
        <p:txBody>
          <a:bodyPr/>
          <a:lstStyle/>
          <a:p>
            <a:r>
              <a:rPr lang="en-US"/>
              <a:t>8/05/20XX</a:t>
            </a:r>
            <a:endParaRPr lang="en-US" dirty="0"/>
          </a:p>
        </p:txBody>
      </p:sp>
      <p:sp>
        <p:nvSpPr>
          <p:cNvPr id="6" name="Footer Placeholder 5">
            <a:extLst>
              <a:ext uri="{FF2B5EF4-FFF2-40B4-BE49-F238E27FC236}">
                <a16:creationId xmlns:a16="http://schemas.microsoft.com/office/drawing/2014/main" id="{3D955ECE-245F-D118-57F7-AB12438E2A1B}"/>
              </a:ext>
            </a:extLst>
          </p:cNvPr>
          <p:cNvSpPr>
            <a:spLocks noGrp="1"/>
          </p:cNvSpPr>
          <p:nvPr>
            <p:ph type="ftr" sz="quarter" idx="11"/>
          </p:nvPr>
        </p:nvSpPr>
        <p:spPr/>
        <p:txBody>
          <a:bodyPr/>
          <a:lstStyle/>
          <a:p>
            <a:r>
              <a:rPr lang="en-US"/>
              <a:t>Conference Presentation</a:t>
            </a:r>
            <a:endParaRPr lang="en-US" dirty="0"/>
          </a:p>
        </p:txBody>
      </p:sp>
      <p:sp>
        <p:nvSpPr>
          <p:cNvPr id="7" name="Slide Number Placeholder 6">
            <a:extLst>
              <a:ext uri="{FF2B5EF4-FFF2-40B4-BE49-F238E27FC236}">
                <a16:creationId xmlns:a16="http://schemas.microsoft.com/office/drawing/2014/main" id="{1DA80CA1-F227-C1F2-96E0-C27863322469}"/>
              </a:ext>
            </a:extLst>
          </p:cNvPr>
          <p:cNvSpPr>
            <a:spLocks noGrp="1"/>
          </p:cNvSpPr>
          <p:nvPr>
            <p:ph type="sldNum" sz="quarter" idx="12"/>
          </p:nvPr>
        </p:nvSpPr>
        <p:spPr/>
        <p:txBody>
          <a:bodyPr/>
          <a:lstStyle/>
          <a:p>
            <a:fld id="{18D65601-5AE2-46FC-B138-694DDD2B510D}" type="slidenum">
              <a:rPr lang="en-US" smtClean="0"/>
              <a:pPr/>
              <a:t>19</a:t>
            </a:fld>
            <a:endParaRPr lang="en-US" dirty="0"/>
          </a:p>
        </p:txBody>
      </p:sp>
      <p:sp>
        <p:nvSpPr>
          <p:cNvPr id="4" name="TextBox 3">
            <a:extLst>
              <a:ext uri="{FF2B5EF4-FFF2-40B4-BE49-F238E27FC236}">
                <a16:creationId xmlns:a16="http://schemas.microsoft.com/office/drawing/2014/main" id="{9E96A5BE-75A6-0C12-A6D8-7CC0D3400CD3}"/>
              </a:ext>
            </a:extLst>
          </p:cNvPr>
          <p:cNvSpPr txBox="1"/>
          <p:nvPr/>
        </p:nvSpPr>
        <p:spPr>
          <a:xfrm>
            <a:off x="1018095" y="1630837"/>
            <a:ext cx="9398524" cy="2862322"/>
          </a:xfrm>
          <a:prstGeom prst="rect">
            <a:avLst/>
          </a:prstGeom>
          <a:noFill/>
        </p:spPr>
        <p:txBody>
          <a:bodyPr wrap="square" rtlCol="0">
            <a:spAutoFit/>
          </a:bodyPr>
          <a:lstStyle/>
          <a:p>
            <a:r>
              <a:rPr lang="en-US" dirty="0"/>
              <a:t>Each time you enter a classroom for an instructional observation, reflect on your note. </a:t>
            </a:r>
          </a:p>
          <a:p>
            <a:pPr marL="285750" indent="-285750">
              <a:buFont typeface="Arial" panose="020B0604020202020204" pitchFamily="34" charset="0"/>
              <a:buChar char="•"/>
            </a:pPr>
            <a:endParaRPr lang="en-US" dirty="0"/>
          </a:p>
          <a:p>
            <a:r>
              <a:rPr lang="en-US" dirty="0"/>
              <a:t>Ask yourself whether the students’ instructional needs are being met.</a:t>
            </a:r>
          </a:p>
          <a:p>
            <a:pPr marL="285750" indent="-285750">
              <a:buFont typeface="Arial" panose="020B0604020202020204" pitchFamily="34" charset="0"/>
              <a:buChar char="•"/>
            </a:pPr>
            <a:r>
              <a:rPr lang="en-US" dirty="0"/>
              <a:t>What was the experience like for each student in the room? </a:t>
            </a:r>
          </a:p>
          <a:p>
            <a:pPr marL="285750" indent="-285750">
              <a:buFont typeface="Arial" panose="020B0604020202020204" pitchFamily="34" charset="0"/>
              <a:buChar char="•"/>
            </a:pPr>
            <a:r>
              <a:rPr lang="en-US" dirty="0"/>
              <a:t>Are students being positioned as critical thinkers, humans, individuals, leaders and learners, and experts? </a:t>
            </a:r>
          </a:p>
          <a:p>
            <a:endParaRPr lang="en-US" dirty="0"/>
          </a:p>
          <a:p>
            <a:r>
              <a:rPr lang="en-US" b="1" i="1" dirty="0"/>
              <a:t>Remember, that while students’ positioning may change from moment to moment, when patterns of positioning are established, it can become a part of a student’s social identity.</a:t>
            </a:r>
          </a:p>
          <a:p>
            <a:endParaRPr lang="en-US" dirty="0"/>
          </a:p>
        </p:txBody>
      </p:sp>
      <p:sp>
        <p:nvSpPr>
          <p:cNvPr id="10" name="Text Placeholder 9">
            <a:extLst>
              <a:ext uri="{FF2B5EF4-FFF2-40B4-BE49-F238E27FC236}">
                <a16:creationId xmlns:a16="http://schemas.microsoft.com/office/drawing/2014/main" id="{4C0D082F-7580-8AE3-2591-2A9E81A26F92}"/>
              </a:ext>
            </a:extLst>
          </p:cNvPr>
          <p:cNvSpPr>
            <a:spLocks noGrp="1"/>
          </p:cNvSpPr>
          <p:nvPr>
            <p:ph type="title" idx="4294967295"/>
          </p:nvPr>
        </p:nvSpPr>
        <p:spPr>
          <a:xfrm>
            <a:off x="2000414" y="619859"/>
            <a:ext cx="7981786" cy="5490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25000"/>
              </a:lnSpc>
              <a:spcBef>
                <a:spcPts val="0"/>
              </a:spcBef>
              <a:spcAft>
                <a:spcPts val="0"/>
              </a:spcAft>
              <a:buClrTx/>
              <a:buSzTx/>
              <a:buFont typeface="Arial" panose="020B0604020202020204" pitchFamily="34" charset="0"/>
              <a:buNone/>
              <a:tabLst/>
              <a:defRPr/>
            </a:pPr>
            <a:r>
              <a:rPr kumimoji="0" lang="en-US" sz="2800" b="1" i="0" u="none" strike="noStrike" kern="1200" cap="none" spc="100" normalizeH="0" baseline="0" noProof="0" dirty="0">
                <a:ln>
                  <a:noFill/>
                </a:ln>
                <a:solidFill>
                  <a:schemeClr val="accent6"/>
                </a:solidFill>
                <a:effectLst/>
                <a:uLnTx/>
                <a:uFillTx/>
                <a:latin typeface="+mn-lt"/>
                <a:ea typeface="+mn-ea"/>
                <a:cs typeface="+mn-cs"/>
              </a:rPr>
              <a:t>Culminating Activity Cont’d</a:t>
            </a:r>
          </a:p>
        </p:txBody>
      </p:sp>
    </p:spTree>
    <p:extLst>
      <p:ext uri="{BB962C8B-B14F-4D97-AF65-F5344CB8AC3E}">
        <p14:creationId xmlns:p14="http://schemas.microsoft.com/office/powerpoint/2010/main" val="32226792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7D6268C4-FA36-44D9-B49A-C2B51810F39C}"/>
              </a:ext>
            </a:extLst>
          </p:cNvPr>
          <p:cNvSpPr>
            <a:spLocks noGrp="1"/>
          </p:cNvSpPr>
          <p:nvPr>
            <p:ph type="sldNum" sz="quarter" idx="12"/>
          </p:nvPr>
        </p:nvSpPr>
        <p:spPr>
          <a:xfrm>
            <a:off x="8610600" y="63563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8D65601-5AE2-46FC-B138-694DDD2B510D}" type="slidenum">
              <a:rPr kumimoji="0" lang="en-US" sz="900" b="0" i="0" u="none" strike="noStrike" kern="1200" cap="none" spc="150" normalizeH="0" baseline="0" noProof="0" smtClean="0">
                <a:ln>
                  <a:noFill/>
                </a:ln>
                <a:solidFill>
                  <a:srgbClr val="58696B"/>
                </a:solidFill>
                <a:effectLst/>
                <a:uLnTx/>
                <a:uFillTx/>
                <a:latin typeface="Univers Light" panose="020B0403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900" b="0" i="0" u="none" strike="noStrike" kern="1200" cap="none" spc="150" normalizeH="0" baseline="0" noProof="0" dirty="0">
              <a:ln>
                <a:noFill/>
              </a:ln>
              <a:solidFill>
                <a:srgbClr val="58696B"/>
              </a:solidFill>
              <a:effectLst/>
              <a:uLnTx/>
              <a:uFillTx/>
              <a:latin typeface="Univers Light" panose="020B0403020202020204" pitchFamily="34" charset="0"/>
              <a:ea typeface="+mn-ea"/>
              <a:cs typeface="+mn-cs"/>
            </a:endParaRPr>
          </a:p>
        </p:txBody>
      </p:sp>
      <p:sp>
        <p:nvSpPr>
          <p:cNvPr id="17" name="Content Placeholder 16">
            <a:extLst>
              <a:ext uri="{FF2B5EF4-FFF2-40B4-BE49-F238E27FC236}">
                <a16:creationId xmlns:a16="http://schemas.microsoft.com/office/drawing/2014/main" id="{827F41A1-E0EA-41B4-89AC-89D0C6C9DF1A}"/>
              </a:ext>
            </a:extLst>
          </p:cNvPr>
          <p:cNvSpPr>
            <a:spLocks noGrp="1"/>
          </p:cNvSpPr>
          <p:nvPr>
            <p:ph sz="quarter" idx="15"/>
          </p:nvPr>
        </p:nvSpPr>
        <p:spPr>
          <a:xfrm>
            <a:off x="4814217" y="1493657"/>
            <a:ext cx="5610659" cy="3864136"/>
          </a:xfrm>
        </p:spPr>
        <p:txBody>
          <a:bodyPr anchor="ctr"/>
          <a:lstStyle/>
          <a:p>
            <a:pPr marL="285750" indent="-285750">
              <a:buFont typeface="Arial" panose="020B0604020202020204" pitchFamily="34" charset="0"/>
              <a:buChar char="•"/>
            </a:pPr>
            <a:r>
              <a:rPr lang="en-US" sz="1800" dirty="0"/>
              <a:t>My Background</a:t>
            </a:r>
          </a:p>
          <a:p>
            <a:pPr marL="285750" indent="-285750">
              <a:buFont typeface="Arial" panose="020B0604020202020204" pitchFamily="34" charset="0"/>
              <a:buChar char="•"/>
            </a:pPr>
            <a:r>
              <a:rPr lang="en-US" sz="1800" dirty="0"/>
              <a:t>Instructional Leaders: Student Positioning in the Classroom</a:t>
            </a:r>
          </a:p>
          <a:p>
            <a:pPr marL="971550" lvl="1" indent="-285750"/>
            <a:r>
              <a:rPr lang="en-US" sz="1800" dirty="0"/>
              <a:t>Introductory Activity</a:t>
            </a:r>
          </a:p>
          <a:p>
            <a:pPr marL="971550" lvl="1" indent="-285750"/>
            <a:r>
              <a:rPr lang="en-US" sz="1800" dirty="0"/>
              <a:t>Learning outcomes</a:t>
            </a:r>
          </a:p>
          <a:p>
            <a:pPr marL="971550" lvl="1" indent="-285750"/>
            <a:r>
              <a:rPr lang="en-US" sz="1800" dirty="0"/>
              <a:t>Understanding Student Positioning</a:t>
            </a:r>
          </a:p>
          <a:p>
            <a:pPr marL="971550" lvl="1" indent="-285750"/>
            <a:r>
              <a:rPr lang="en-US" sz="1800" dirty="0"/>
              <a:t>Activity #1: Sample Case and Analysis</a:t>
            </a:r>
          </a:p>
          <a:p>
            <a:pPr marL="971550" lvl="1" indent="-285750"/>
            <a:r>
              <a:rPr lang="en-US" sz="1800" dirty="0"/>
              <a:t>Activity #2: Professional Noticing</a:t>
            </a:r>
          </a:p>
          <a:p>
            <a:pPr marL="971550" lvl="1" indent="-285750"/>
            <a:r>
              <a:rPr lang="en-US" sz="1800" dirty="0"/>
              <a:t>Activity #3: Student Positioning Cases </a:t>
            </a:r>
          </a:p>
          <a:p>
            <a:pPr marL="971550" lvl="1" indent="-285750"/>
            <a:r>
              <a:rPr lang="en-US" sz="1800" dirty="0"/>
              <a:t>Culminating Activity</a:t>
            </a:r>
          </a:p>
          <a:p>
            <a:pPr marL="285750" indent="-285750">
              <a:buFont typeface="Arial" panose="020B0604020202020204" pitchFamily="34" charset="0"/>
              <a:buChar char="•"/>
            </a:pPr>
            <a:r>
              <a:rPr lang="en-US" sz="1800" dirty="0"/>
              <a:t>Student Positioning Qualitative Feedback Form</a:t>
            </a:r>
          </a:p>
          <a:p>
            <a:pPr marL="285750" indent="-285750">
              <a:buFont typeface="Arial" panose="020B0604020202020204" pitchFamily="34" charset="0"/>
              <a:buChar char="•"/>
            </a:pPr>
            <a:r>
              <a:rPr lang="en-US" sz="1800" dirty="0"/>
              <a:t>Questions</a:t>
            </a:r>
          </a:p>
          <a:p>
            <a:pPr marL="285750" indent="-285750">
              <a:buFont typeface="Arial" panose="020B0604020202020204" pitchFamily="34" charset="0"/>
              <a:buChar char="•"/>
            </a:pPr>
            <a:r>
              <a:rPr lang="en-US" sz="1800" dirty="0"/>
              <a:t>End of Session Survey</a:t>
            </a:r>
          </a:p>
        </p:txBody>
      </p:sp>
      <p:sp>
        <p:nvSpPr>
          <p:cNvPr id="3" name="Date Placeholder 2">
            <a:extLst>
              <a:ext uri="{FF2B5EF4-FFF2-40B4-BE49-F238E27FC236}">
                <a16:creationId xmlns:a16="http://schemas.microsoft.com/office/drawing/2014/main" id="{13185E29-C32E-49F4-9417-C2C1934B29B3}"/>
              </a:ext>
            </a:extLst>
          </p:cNvPr>
          <p:cNvSpPr>
            <a:spLocks noGrp="1"/>
          </p:cNvSpPr>
          <p:nvPr>
            <p:ph type="dt" sz="half" idx="10"/>
          </p:nvPr>
        </p:nvSpPr>
        <p:spPr>
          <a:xfrm>
            <a:off x="838200" y="6356350"/>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150" normalizeH="0" baseline="0" noProof="0" dirty="0">
                <a:ln>
                  <a:noFill/>
                </a:ln>
                <a:solidFill>
                  <a:prstClr val="white"/>
                </a:solidFill>
                <a:effectLst/>
                <a:uLnTx/>
                <a:uFillTx/>
                <a:latin typeface="Univers Light" panose="020B0403020202020204" pitchFamily="34" charset="0"/>
                <a:ea typeface="+mn-ea"/>
                <a:cs typeface="+mn-cs"/>
              </a:rPr>
              <a:t>8/05/20XX</a:t>
            </a:r>
          </a:p>
        </p:txBody>
      </p:sp>
      <p:sp>
        <p:nvSpPr>
          <p:cNvPr id="91" name="Rectangle 90">
            <a:extLst>
              <a:ext uri="{FF2B5EF4-FFF2-40B4-BE49-F238E27FC236}">
                <a16:creationId xmlns:a16="http://schemas.microsoft.com/office/drawing/2014/main" id="{86266357-58CA-479D-8E3B-7CBCA9707667}"/>
              </a:ext>
              <a:ext uri="{C183D7F6-B498-43B3-948B-1728B52AA6E4}">
                <adec:decorative xmlns:adec="http://schemas.microsoft.com/office/drawing/2017/decorative" val="1"/>
              </a:ext>
            </a:extLst>
          </p:cNvPr>
          <p:cNvSpPr/>
          <p:nvPr/>
        </p:nvSpPr>
        <p:spPr>
          <a:xfrm>
            <a:off x="638177" y="631627"/>
            <a:ext cx="10915645" cy="558819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Univers Light"/>
              <a:ea typeface="+mn-ea"/>
              <a:cs typeface="+mn-cs"/>
            </a:endParaRPr>
          </a:p>
        </p:txBody>
      </p:sp>
      <p:sp>
        <p:nvSpPr>
          <p:cNvPr id="16" name="Text Placeholder 15">
            <a:extLst>
              <a:ext uri="{FF2B5EF4-FFF2-40B4-BE49-F238E27FC236}">
                <a16:creationId xmlns:a16="http://schemas.microsoft.com/office/drawing/2014/main" id="{812B1988-DF3B-414E-BEB4-BDE3F33E67A9}"/>
              </a:ext>
            </a:extLst>
          </p:cNvPr>
          <p:cNvSpPr>
            <a:spLocks noGrp="1"/>
          </p:cNvSpPr>
          <p:nvPr>
            <p:ph type="title"/>
          </p:nvPr>
        </p:nvSpPr>
        <p:spPr>
          <a:xfrm>
            <a:off x="1638041" y="1200053"/>
            <a:ext cx="3056507" cy="1250916"/>
          </a:xfr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r>
              <a:rPr lang="en-US" sz="3600" dirty="0">
                <a:solidFill>
                  <a:schemeClr val="accent6"/>
                </a:solidFill>
              </a:rPr>
              <a:t>What to Expect</a:t>
            </a:r>
            <a:endParaRPr lang="en-US" sz="3600" noProof="0" dirty="0">
              <a:solidFill>
                <a:schemeClr val="accent6"/>
              </a:solidFill>
            </a:endParaRPr>
          </a:p>
        </p:txBody>
      </p:sp>
    </p:spTree>
    <p:extLst>
      <p:ext uri="{BB962C8B-B14F-4D97-AF65-F5344CB8AC3E}">
        <p14:creationId xmlns:p14="http://schemas.microsoft.com/office/powerpoint/2010/main" val="27622710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698E84-7B57-FF97-17A8-3FC2744E9B94}"/>
            </a:ext>
          </a:extLst>
        </p:cNvPr>
        <p:cNvGrpSpPr/>
        <p:nvPr/>
      </p:nvGrpSpPr>
      <p:grpSpPr>
        <a:xfrm>
          <a:off x="0" y="0"/>
          <a:ext cx="0" cy="0"/>
          <a:chOff x="0" y="0"/>
          <a:chExt cx="0" cy="0"/>
        </a:xfrm>
      </p:grpSpPr>
      <p:sp>
        <p:nvSpPr>
          <p:cNvPr id="5" name="Date Placeholder 4">
            <a:extLst>
              <a:ext uri="{FF2B5EF4-FFF2-40B4-BE49-F238E27FC236}">
                <a16:creationId xmlns:a16="http://schemas.microsoft.com/office/drawing/2014/main" id="{4E0A82BC-BACE-5102-AA1A-CE69F23F9C5E}"/>
              </a:ext>
            </a:extLst>
          </p:cNvPr>
          <p:cNvSpPr>
            <a:spLocks noGrp="1"/>
          </p:cNvSpPr>
          <p:nvPr>
            <p:ph type="dt" sz="half" idx="10"/>
          </p:nvPr>
        </p:nvSpPr>
        <p:spPr>
          <a:xfrm>
            <a:off x="838200" y="6356350"/>
            <a:ext cx="2743200" cy="365125"/>
          </a:xfrm>
        </p:spPr>
        <p:txBody>
          <a:bodyPr anchor="ctr">
            <a:normAutofit/>
          </a:bodyPr>
          <a:lstStyle/>
          <a:p>
            <a:pPr>
              <a:spcAft>
                <a:spcPts val="600"/>
              </a:spcAft>
            </a:pPr>
            <a:r>
              <a:rPr lang="en-US"/>
              <a:t>8/05/20XX</a:t>
            </a:r>
          </a:p>
        </p:txBody>
      </p:sp>
      <p:sp>
        <p:nvSpPr>
          <p:cNvPr id="6" name="Footer Placeholder 5">
            <a:extLst>
              <a:ext uri="{FF2B5EF4-FFF2-40B4-BE49-F238E27FC236}">
                <a16:creationId xmlns:a16="http://schemas.microsoft.com/office/drawing/2014/main" id="{B5276C56-2DDD-298C-AB17-F51D68C6C160}"/>
              </a:ext>
            </a:extLst>
          </p:cNvPr>
          <p:cNvSpPr>
            <a:spLocks noGrp="1"/>
          </p:cNvSpPr>
          <p:nvPr>
            <p:ph type="ftr" sz="quarter" idx="11"/>
          </p:nvPr>
        </p:nvSpPr>
        <p:spPr>
          <a:xfrm>
            <a:off x="6519230" y="6356350"/>
            <a:ext cx="3152912" cy="365125"/>
          </a:xfrm>
        </p:spPr>
        <p:txBody>
          <a:bodyPr anchor="ctr">
            <a:normAutofit/>
          </a:bodyPr>
          <a:lstStyle/>
          <a:p>
            <a:pPr>
              <a:spcAft>
                <a:spcPts val="600"/>
              </a:spcAft>
            </a:pPr>
            <a:r>
              <a:rPr lang="en-US"/>
              <a:t>Conference Presentation</a:t>
            </a:r>
          </a:p>
        </p:txBody>
      </p:sp>
      <p:sp>
        <p:nvSpPr>
          <p:cNvPr id="7" name="Slide Number Placeholder 6">
            <a:extLst>
              <a:ext uri="{FF2B5EF4-FFF2-40B4-BE49-F238E27FC236}">
                <a16:creationId xmlns:a16="http://schemas.microsoft.com/office/drawing/2014/main" id="{43922861-A71F-DA93-DA7D-15EF08D9DE5A}"/>
              </a:ext>
            </a:extLst>
          </p:cNvPr>
          <p:cNvSpPr>
            <a:spLocks noGrp="1"/>
          </p:cNvSpPr>
          <p:nvPr>
            <p:ph type="sldNum" sz="quarter" idx="12"/>
          </p:nvPr>
        </p:nvSpPr>
        <p:spPr>
          <a:xfrm>
            <a:off x="10510344" y="6356350"/>
            <a:ext cx="843455" cy="365125"/>
          </a:xfrm>
        </p:spPr>
        <p:txBody>
          <a:bodyPr anchor="ctr">
            <a:normAutofit/>
          </a:bodyPr>
          <a:lstStyle/>
          <a:p>
            <a:pPr>
              <a:spcAft>
                <a:spcPts val="600"/>
              </a:spcAft>
            </a:pPr>
            <a:fld id="{18D65601-5AE2-46FC-B138-694DDD2B510D}" type="slidenum">
              <a:rPr lang="en-US" smtClean="0"/>
              <a:pPr>
                <a:spcAft>
                  <a:spcPts val="600"/>
                </a:spcAft>
              </a:pPr>
              <a:t>20</a:t>
            </a:fld>
            <a:endParaRPr lang="en-US"/>
          </a:p>
        </p:txBody>
      </p:sp>
      <p:pic>
        <p:nvPicPr>
          <p:cNvPr id="18" name="Picture Placeholder 17" descr="A white sheet of paper with black text presenting questions for teachers regarding student experiences.&#10;">
            <a:extLst>
              <a:ext uri="{FF2B5EF4-FFF2-40B4-BE49-F238E27FC236}">
                <a16:creationId xmlns:a16="http://schemas.microsoft.com/office/drawing/2014/main" id="{09F3ADD3-6ECF-81DD-F6EA-3220BC16BD4B}"/>
              </a:ext>
            </a:extLst>
          </p:cNvPr>
          <p:cNvPicPr>
            <a:picLocks noGrp="1" noChangeAspect="1"/>
          </p:cNvPicPr>
          <p:nvPr>
            <p:ph type="pic" sz="quarter" idx="17"/>
          </p:nvPr>
        </p:nvPicPr>
        <p:blipFill>
          <a:blip r:embed="rId3">
            <a:extLst>
              <a:ext uri="{28A0092B-C50C-407E-A947-70E740481C1C}">
                <a14:useLocalDpi xmlns:a14="http://schemas.microsoft.com/office/drawing/2010/main" val="0"/>
              </a:ext>
            </a:extLst>
          </a:blip>
          <a:srcRect t="8938" b="8938"/>
          <a:stretch/>
        </p:blipFill>
        <p:spPr>
          <a:xfrm>
            <a:off x="0" y="40"/>
            <a:ext cx="6096000" cy="6857921"/>
          </a:xfrm>
          <a:prstGeom prst="rect">
            <a:avLst/>
          </a:prstGeom>
          <a:noFill/>
        </p:spPr>
      </p:pic>
      <p:sp>
        <p:nvSpPr>
          <p:cNvPr id="20" name="TextBox 19">
            <a:extLst>
              <a:ext uri="{FF2B5EF4-FFF2-40B4-BE49-F238E27FC236}">
                <a16:creationId xmlns:a16="http://schemas.microsoft.com/office/drawing/2014/main" id="{392DDC7B-C173-5082-984E-0EC7D39226CD}"/>
              </a:ext>
            </a:extLst>
          </p:cNvPr>
          <p:cNvSpPr txBox="1"/>
          <p:nvPr/>
        </p:nvSpPr>
        <p:spPr>
          <a:xfrm>
            <a:off x="7195457" y="5094514"/>
            <a:ext cx="3940629" cy="646331"/>
          </a:xfrm>
          <a:prstGeom prst="rect">
            <a:avLst/>
          </a:prstGeom>
          <a:noFill/>
        </p:spPr>
        <p:txBody>
          <a:bodyPr wrap="square" rtlCol="0">
            <a:spAutoFit/>
          </a:bodyPr>
          <a:lstStyle/>
          <a:p>
            <a:r>
              <a:rPr lang="en-US" b="1" i="1" dirty="0">
                <a:solidFill>
                  <a:srgbClr val="339966"/>
                </a:solidFill>
              </a:rPr>
              <a:t>*Additional readings will be available on the landing page.</a:t>
            </a:r>
          </a:p>
        </p:txBody>
      </p:sp>
      <p:sp>
        <p:nvSpPr>
          <p:cNvPr id="10" name="Text Placeholder 9">
            <a:extLst>
              <a:ext uri="{FF2B5EF4-FFF2-40B4-BE49-F238E27FC236}">
                <a16:creationId xmlns:a16="http://schemas.microsoft.com/office/drawing/2014/main" id="{745A55A8-B1AF-7966-EBDE-0A031ECEB4C1}"/>
              </a:ext>
            </a:extLst>
          </p:cNvPr>
          <p:cNvSpPr>
            <a:spLocks noGrp="1"/>
          </p:cNvSpPr>
          <p:nvPr>
            <p:ph sz="quarter" idx="16"/>
          </p:nvPr>
        </p:nvSpPr>
        <p:spPr>
          <a:xfrm>
            <a:off x="7101509" y="2431279"/>
            <a:ext cx="4288971" cy="3055121"/>
          </a:xfrm>
        </p:spPr>
        <p:txBody>
          <a:bodyPr>
            <a:normAutofit/>
          </a:bodyPr>
          <a:lstStyle/>
          <a:p>
            <a:endParaRPr lang="en-US" b="1" i="0" dirty="0"/>
          </a:p>
        </p:txBody>
      </p:sp>
      <p:sp>
        <p:nvSpPr>
          <p:cNvPr id="29" name="Title 6">
            <a:extLst>
              <a:ext uri="{FF2B5EF4-FFF2-40B4-BE49-F238E27FC236}">
                <a16:creationId xmlns:a16="http://schemas.microsoft.com/office/drawing/2014/main" id="{F7997DF6-BEA0-C3E1-EDCB-08E69A08311B}"/>
              </a:ext>
            </a:extLst>
          </p:cNvPr>
          <p:cNvSpPr>
            <a:spLocks noGrp="1"/>
          </p:cNvSpPr>
          <p:nvPr>
            <p:ph type="title"/>
          </p:nvPr>
        </p:nvSpPr>
        <p:spPr>
          <a:xfrm>
            <a:off x="7101506" y="1761891"/>
            <a:ext cx="4288971" cy="532862"/>
          </a:xfrm>
        </p:spPr>
        <p:txBody>
          <a:bodyPr/>
          <a:lstStyle/>
          <a:p>
            <a:br>
              <a:rPr lang="en-US" b="1" dirty="0">
                <a:solidFill>
                  <a:schemeClr val="accent6"/>
                </a:solidFill>
              </a:rPr>
            </a:br>
            <a:br>
              <a:rPr lang="en-US" b="1" dirty="0">
                <a:solidFill>
                  <a:schemeClr val="accent6"/>
                </a:solidFill>
              </a:rPr>
            </a:br>
            <a:br>
              <a:rPr lang="en-US" b="1" dirty="0">
                <a:solidFill>
                  <a:schemeClr val="accent6"/>
                </a:solidFill>
              </a:rPr>
            </a:br>
            <a:br>
              <a:rPr lang="en-US" b="1" dirty="0">
                <a:solidFill>
                  <a:schemeClr val="accent6"/>
                </a:solidFill>
              </a:rPr>
            </a:br>
            <a:br>
              <a:rPr lang="en-US" b="1" dirty="0">
                <a:solidFill>
                  <a:schemeClr val="accent6"/>
                </a:solidFill>
              </a:rPr>
            </a:br>
            <a:r>
              <a:rPr lang="en-US" b="1" dirty="0">
                <a:solidFill>
                  <a:schemeClr val="accent6"/>
                </a:solidFill>
              </a:rPr>
              <a:t>Providing Qualitative Feedback to Teachers About Students’ Experiences in the Classroom</a:t>
            </a:r>
            <a:br>
              <a:rPr lang="en-US" dirty="0"/>
            </a:br>
            <a:endParaRPr lang="en-US" dirty="0"/>
          </a:p>
        </p:txBody>
      </p:sp>
    </p:spTree>
    <p:extLst>
      <p:ext uri="{BB962C8B-B14F-4D97-AF65-F5344CB8AC3E}">
        <p14:creationId xmlns:p14="http://schemas.microsoft.com/office/powerpoint/2010/main" val="13527856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CE7D1AD5-E113-0ADC-C57F-FFC41C85105F}"/>
              </a:ext>
            </a:extLst>
          </p:cNvPr>
          <p:cNvSpPr>
            <a:spLocks noGrp="1"/>
          </p:cNvSpPr>
          <p:nvPr>
            <p:ph type="pic" sz="quarter" idx="13"/>
          </p:nvPr>
        </p:nvSpPr>
        <p:spPr>
          <a:solidFill>
            <a:schemeClr val="accent5">
              <a:lumMod val="20000"/>
              <a:lumOff val="80000"/>
            </a:schemeClr>
          </a:solidFill>
        </p:spPr>
        <p:txBody>
          <a:bodyPr/>
          <a:lstStyle/>
          <a:p>
            <a:endParaRPr lang="en-US"/>
          </a:p>
        </p:txBody>
      </p:sp>
      <p:sp>
        <p:nvSpPr>
          <p:cNvPr id="5" name="Date Placeholder 4">
            <a:extLst>
              <a:ext uri="{FF2B5EF4-FFF2-40B4-BE49-F238E27FC236}">
                <a16:creationId xmlns:a16="http://schemas.microsoft.com/office/drawing/2014/main" id="{D8CFAC9D-D291-7E58-511E-A1EEB4DB4907}"/>
              </a:ext>
            </a:extLst>
          </p:cNvPr>
          <p:cNvSpPr>
            <a:spLocks noGrp="1"/>
          </p:cNvSpPr>
          <p:nvPr>
            <p:ph type="dt" sz="half" idx="10"/>
          </p:nvPr>
        </p:nvSpPr>
        <p:spPr/>
        <p:txBody>
          <a:bodyPr/>
          <a:lstStyle/>
          <a:p>
            <a:r>
              <a:rPr lang="en-US"/>
              <a:t>8/05/20XX</a:t>
            </a:r>
            <a:endParaRPr lang="en-US" dirty="0"/>
          </a:p>
        </p:txBody>
      </p:sp>
      <p:sp>
        <p:nvSpPr>
          <p:cNvPr id="6" name="Footer Placeholder 5">
            <a:extLst>
              <a:ext uri="{FF2B5EF4-FFF2-40B4-BE49-F238E27FC236}">
                <a16:creationId xmlns:a16="http://schemas.microsoft.com/office/drawing/2014/main" id="{8360A0A9-4E92-D361-B384-984C31374B08}"/>
              </a:ext>
            </a:extLst>
          </p:cNvPr>
          <p:cNvSpPr>
            <a:spLocks noGrp="1"/>
          </p:cNvSpPr>
          <p:nvPr>
            <p:ph type="ftr" sz="quarter" idx="11"/>
          </p:nvPr>
        </p:nvSpPr>
        <p:spPr/>
        <p:txBody>
          <a:bodyPr/>
          <a:lstStyle/>
          <a:p>
            <a:r>
              <a:rPr lang="en-US"/>
              <a:t>Conference Presentation</a:t>
            </a:r>
            <a:endParaRPr lang="en-US" dirty="0"/>
          </a:p>
        </p:txBody>
      </p:sp>
      <p:sp>
        <p:nvSpPr>
          <p:cNvPr id="7" name="Slide Number Placeholder 6">
            <a:extLst>
              <a:ext uri="{FF2B5EF4-FFF2-40B4-BE49-F238E27FC236}">
                <a16:creationId xmlns:a16="http://schemas.microsoft.com/office/drawing/2014/main" id="{C18FB942-BF85-C450-EC85-F13CA825AAFC}"/>
              </a:ext>
            </a:extLst>
          </p:cNvPr>
          <p:cNvSpPr>
            <a:spLocks noGrp="1"/>
          </p:cNvSpPr>
          <p:nvPr>
            <p:ph type="sldNum" sz="quarter" idx="12"/>
          </p:nvPr>
        </p:nvSpPr>
        <p:spPr/>
        <p:txBody>
          <a:bodyPr/>
          <a:lstStyle/>
          <a:p>
            <a:fld id="{18D65601-5AE2-46FC-B138-694DDD2B510D}" type="slidenum">
              <a:rPr lang="en-US" smtClean="0"/>
              <a:pPr/>
              <a:t>21</a:t>
            </a:fld>
            <a:endParaRPr lang="en-US" dirty="0"/>
          </a:p>
        </p:txBody>
      </p:sp>
      <p:sp>
        <p:nvSpPr>
          <p:cNvPr id="10" name="Text Placeholder 9">
            <a:extLst>
              <a:ext uri="{FF2B5EF4-FFF2-40B4-BE49-F238E27FC236}">
                <a16:creationId xmlns:a16="http://schemas.microsoft.com/office/drawing/2014/main" id="{9508329E-3A02-2A28-796A-7D7F21704263}"/>
              </a:ext>
            </a:extLst>
          </p:cNvPr>
          <p:cNvSpPr>
            <a:spLocks noGrp="1"/>
          </p:cNvSpPr>
          <p:nvPr>
            <p:ph type="title" idx="4294967295"/>
          </p:nvPr>
        </p:nvSpPr>
        <p:spPr>
          <a:xfrm>
            <a:off x="2105107" y="1873624"/>
            <a:ext cx="7981786" cy="2609103"/>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25000"/>
              </a:lnSpc>
              <a:spcBef>
                <a:spcPts val="0"/>
              </a:spcBef>
              <a:spcAft>
                <a:spcPts val="0"/>
              </a:spcAft>
              <a:buClrTx/>
              <a:buSzTx/>
              <a:buFont typeface="Arial" panose="020B0604020202020204" pitchFamily="34" charset="0"/>
              <a:buNone/>
              <a:tabLst/>
              <a:defRPr/>
            </a:pPr>
            <a:r>
              <a:rPr kumimoji="0" lang="en-US" sz="4400" b="1" i="0" u="none" strike="noStrike" kern="1200" cap="none" spc="100" normalizeH="0" baseline="0" noProof="0" dirty="0">
                <a:ln>
                  <a:noFill/>
                </a:ln>
                <a:solidFill>
                  <a:schemeClr val="accent6"/>
                </a:solidFill>
                <a:effectLst/>
                <a:uLnTx/>
                <a:uFillTx/>
                <a:latin typeface="+mn-lt"/>
                <a:ea typeface="+mn-ea"/>
                <a:cs typeface="+mn-cs"/>
              </a:rPr>
              <a:t>QUESTIONS?</a:t>
            </a:r>
          </a:p>
        </p:txBody>
      </p:sp>
    </p:spTree>
    <p:extLst>
      <p:ext uri="{BB962C8B-B14F-4D97-AF65-F5344CB8AC3E}">
        <p14:creationId xmlns:p14="http://schemas.microsoft.com/office/powerpoint/2010/main" val="1876350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4E59BA-D8DF-5667-4C73-C7604C5081C4}"/>
            </a:ext>
          </a:extLst>
        </p:cNvPr>
        <p:cNvGrpSpPr/>
        <p:nvPr/>
      </p:nvGrpSpPr>
      <p:grpSpPr>
        <a:xfrm>
          <a:off x="0" y="0"/>
          <a:ext cx="0" cy="0"/>
          <a:chOff x="0" y="0"/>
          <a:chExt cx="0" cy="0"/>
        </a:xfrm>
      </p:grpSpPr>
      <p:sp>
        <p:nvSpPr>
          <p:cNvPr id="5" name="Date Placeholder 4">
            <a:extLst>
              <a:ext uri="{FF2B5EF4-FFF2-40B4-BE49-F238E27FC236}">
                <a16:creationId xmlns:a16="http://schemas.microsoft.com/office/drawing/2014/main" id="{9259FAFF-2102-5DD4-F883-F7A5EA60683A}"/>
              </a:ext>
            </a:extLst>
          </p:cNvPr>
          <p:cNvSpPr>
            <a:spLocks noGrp="1"/>
          </p:cNvSpPr>
          <p:nvPr>
            <p:ph type="dt" sz="half" idx="10"/>
          </p:nvPr>
        </p:nvSpPr>
        <p:spPr>
          <a:xfrm>
            <a:off x="838200" y="6356350"/>
            <a:ext cx="2743200" cy="365125"/>
          </a:xfrm>
        </p:spPr>
        <p:txBody>
          <a:bodyPr anchor="ctr">
            <a:normAutofit/>
          </a:bodyPr>
          <a:lstStyle/>
          <a:p>
            <a:pPr>
              <a:spcAft>
                <a:spcPts val="600"/>
              </a:spcAft>
            </a:pPr>
            <a:r>
              <a:rPr lang="en-US"/>
              <a:t>8/05/20XX</a:t>
            </a:r>
          </a:p>
        </p:txBody>
      </p:sp>
      <p:sp>
        <p:nvSpPr>
          <p:cNvPr id="6" name="Footer Placeholder 5">
            <a:extLst>
              <a:ext uri="{FF2B5EF4-FFF2-40B4-BE49-F238E27FC236}">
                <a16:creationId xmlns:a16="http://schemas.microsoft.com/office/drawing/2014/main" id="{558603E9-ABD7-1E44-6801-9DAAD42931DF}"/>
              </a:ext>
            </a:extLst>
          </p:cNvPr>
          <p:cNvSpPr>
            <a:spLocks noGrp="1"/>
          </p:cNvSpPr>
          <p:nvPr>
            <p:ph type="ftr" sz="quarter" idx="11"/>
          </p:nvPr>
        </p:nvSpPr>
        <p:spPr>
          <a:xfrm>
            <a:off x="6519230" y="6356350"/>
            <a:ext cx="3152912" cy="365125"/>
          </a:xfrm>
        </p:spPr>
        <p:txBody>
          <a:bodyPr anchor="ctr">
            <a:normAutofit/>
          </a:bodyPr>
          <a:lstStyle/>
          <a:p>
            <a:pPr>
              <a:spcAft>
                <a:spcPts val="600"/>
              </a:spcAft>
            </a:pPr>
            <a:r>
              <a:rPr lang="en-US"/>
              <a:t>Conference Presentation</a:t>
            </a:r>
          </a:p>
        </p:txBody>
      </p:sp>
      <p:sp>
        <p:nvSpPr>
          <p:cNvPr id="7" name="Slide Number Placeholder 6">
            <a:extLst>
              <a:ext uri="{FF2B5EF4-FFF2-40B4-BE49-F238E27FC236}">
                <a16:creationId xmlns:a16="http://schemas.microsoft.com/office/drawing/2014/main" id="{8B7F09F1-1810-8495-6FF8-52D49EC3176B}"/>
              </a:ext>
            </a:extLst>
          </p:cNvPr>
          <p:cNvSpPr>
            <a:spLocks noGrp="1"/>
          </p:cNvSpPr>
          <p:nvPr>
            <p:ph type="sldNum" sz="quarter" idx="12"/>
          </p:nvPr>
        </p:nvSpPr>
        <p:spPr>
          <a:xfrm>
            <a:off x="10510344" y="6356350"/>
            <a:ext cx="843455" cy="365125"/>
          </a:xfrm>
        </p:spPr>
        <p:txBody>
          <a:bodyPr anchor="ctr">
            <a:normAutofit/>
          </a:bodyPr>
          <a:lstStyle/>
          <a:p>
            <a:pPr>
              <a:spcAft>
                <a:spcPts val="600"/>
              </a:spcAft>
            </a:pPr>
            <a:fld id="{18D65601-5AE2-46FC-B138-694DDD2B510D}" type="slidenum">
              <a:rPr lang="en-US" smtClean="0"/>
              <a:pPr>
                <a:spcAft>
                  <a:spcPts val="600"/>
                </a:spcAft>
              </a:pPr>
              <a:t>22</a:t>
            </a:fld>
            <a:endParaRPr lang="en-US"/>
          </a:p>
        </p:txBody>
      </p:sp>
      <p:sp>
        <p:nvSpPr>
          <p:cNvPr id="11" name="Content Placeholder 10">
            <a:extLst>
              <a:ext uri="{FF2B5EF4-FFF2-40B4-BE49-F238E27FC236}">
                <a16:creationId xmlns:a16="http://schemas.microsoft.com/office/drawing/2014/main" id="{348563C4-7AAD-6B2A-1793-7382C5A07F38}"/>
              </a:ext>
            </a:extLst>
          </p:cNvPr>
          <p:cNvSpPr>
            <a:spLocks noGrp="1"/>
          </p:cNvSpPr>
          <p:nvPr>
            <p:ph sz="quarter" idx="16"/>
          </p:nvPr>
        </p:nvSpPr>
        <p:spPr/>
        <p:txBody>
          <a:bodyPr/>
          <a:lstStyle/>
          <a:p>
            <a:endParaRPr lang="en-US"/>
          </a:p>
        </p:txBody>
      </p:sp>
      <p:pic>
        <p:nvPicPr>
          <p:cNvPr id="4" name="Picture Placeholder 3" descr="A qr code on a white background">
            <a:extLst>
              <a:ext uri="{FF2B5EF4-FFF2-40B4-BE49-F238E27FC236}">
                <a16:creationId xmlns:a16="http://schemas.microsoft.com/office/drawing/2014/main" id="{29808BF3-1A9D-3DC7-53DA-D88240CCC91E}"/>
              </a:ext>
            </a:extLst>
          </p:cNvPr>
          <p:cNvPicPr>
            <a:picLocks noGrp="1" noChangeAspect="1"/>
          </p:cNvPicPr>
          <p:nvPr>
            <p:ph type="pic" sz="quarter" idx="17"/>
          </p:nvPr>
        </p:nvPicPr>
        <p:blipFill>
          <a:blip r:embed="rId3">
            <a:extLst>
              <a:ext uri="{28A0092B-C50C-407E-A947-70E740481C1C}">
                <a14:useLocalDpi xmlns:a14="http://schemas.microsoft.com/office/drawing/2010/main" val="0"/>
              </a:ext>
            </a:extLst>
          </a:blip>
          <a:srcRect l="8129" r="2983"/>
          <a:stretch>
            <a:fillRect/>
          </a:stretch>
        </p:blipFill>
        <p:spPr>
          <a:xfrm>
            <a:off x="20" y="10"/>
            <a:ext cx="6095980" cy="6857990"/>
          </a:xfrm>
          <a:prstGeom prst="rect">
            <a:avLst/>
          </a:prstGeom>
          <a:noFill/>
        </p:spPr>
      </p:pic>
      <p:sp>
        <p:nvSpPr>
          <p:cNvPr id="17" name="Title 6">
            <a:extLst>
              <a:ext uri="{FF2B5EF4-FFF2-40B4-BE49-F238E27FC236}">
                <a16:creationId xmlns:a16="http://schemas.microsoft.com/office/drawing/2014/main" id="{9AD469CF-FEAB-8FD2-03D0-89ACCC6151A7}"/>
              </a:ext>
            </a:extLst>
          </p:cNvPr>
          <p:cNvSpPr>
            <a:spLocks noGrp="1"/>
          </p:cNvSpPr>
          <p:nvPr>
            <p:ph type="title"/>
          </p:nvPr>
        </p:nvSpPr>
        <p:spPr>
          <a:xfrm>
            <a:off x="6879772" y="1371600"/>
            <a:ext cx="4510706" cy="2057400"/>
          </a:xfrm>
        </p:spPr>
        <p:txBody>
          <a:bodyPr/>
          <a:lstStyle/>
          <a:p>
            <a:r>
              <a:rPr lang="en-US" sz="3000" b="1" dirty="0">
                <a:solidFill>
                  <a:schemeClr val="accent6"/>
                </a:solidFill>
              </a:rPr>
              <a:t>End of Session Survey</a:t>
            </a:r>
            <a:br>
              <a:rPr lang="en-US" sz="3000" b="1" dirty="0">
                <a:solidFill>
                  <a:schemeClr val="accent6"/>
                </a:solidFill>
              </a:rPr>
            </a:br>
            <a:endParaRPr lang="en-US" sz="3000" dirty="0"/>
          </a:p>
        </p:txBody>
      </p:sp>
    </p:spTree>
    <p:extLst>
      <p:ext uri="{BB962C8B-B14F-4D97-AF65-F5344CB8AC3E}">
        <p14:creationId xmlns:p14="http://schemas.microsoft.com/office/powerpoint/2010/main" val="10362328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812B1988-DF3B-414E-BEB4-BDE3F33E67A9}"/>
              </a:ext>
            </a:extLst>
          </p:cNvPr>
          <p:cNvSpPr>
            <a:spLocks noGrp="1"/>
          </p:cNvSpPr>
          <p:nvPr>
            <p:ph type="title"/>
          </p:nvPr>
        </p:nvSpPr>
        <p:spPr>
          <a:xfrm>
            <a:off x="1638041" y="1200053"/>
            <a:ext cx="3056507" cy="1250916"/>
          </a:xfr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r>
              <a:rPr lang="en-US" sz="3600" dirty="0">
                <a:solidFill>
                  <a:schemeClr val="accent6"/>
                </a:solidFill>
              </a:rPr>
              <a:t>Background</a:t>
            </a:r>
            <a:endParaRPr lang="en-US" sz="3600" noProof="0" dirty="0">
              <a:solidFill>
                <a:schemeClr val="accent6"/>
              </a:solidFill>
            </a:endParaRPr>
          </a:p>
        </p:txBody>
      </p:sp>
      <p:sp>
        <p:nvSpPr>
          <p:cNvPr id="17" name="Content Placeholder 16">
            <a:extLst>
              <a:ext uri="{FF2B5EF4-FFF2-40B4-BE49-F238E27FC236}">
                <a16:creationId xmlns:a16="http://schemas.microsoft.com/office/drawing/2014/main" id="{827F41A1-E0EA-41B4-89AC-89D0C6C9DF1A}"/>
              </a:ext>
            </a:extLst>
          </p:cNvPr>
          <p:cNvSpPr>
            <a:spLocks noGrp="1"/>
          </p:cNvSpPr>
          <p:nvPr>
            <p:ph sz="quarter" idx="15"/>
          </p:nvPr>
        </p:nvSpPr>
        <p:spPr>
          <a:xfrm>
            <a:off x="5504320" y="1084081"/>
            <a:ext cx="5572176" cy="4138367"/>
          </a:xfrm>
        </p:spPr>
        <p:txBody>
          <a:bodyPr anchor="ctr"/>
          <a:lstStyle/>
          <a:p>
            <a:pPr marL="285750" indent="-285750">
              <a:buFont typeface="Arial" panose="020B0604020202020204" pitchFamily="34" charset="0"/>
              <a:buChar char="•"/>
            </a:pPr>
            <a:r>
              <a:rPr lang="en-US" sz="1800" dirty="0"/>
              <a:t>Life in The Bahamas</a:t>
            </a:r>
          </a:p>
          <a:p>
            <a:pPr marL="971550" lvl="1" indent="-285750"/>
            <a:r>
              <a:rPr lang="en-US" sz="1800" dirty="0"/>
              <a:t>Family</a:t>
            </a:r>
          </a:p>
          <a:p>
            <a:pPr marL="971550" lvl="1" indent="-285750"/>
            <a:r>
              <a:rPr lang="en-US" sz="1800" dirty="0"/>
              <a:t>Education</a:t>
            </a:r>
          </a:p>
          <a:p>
            <a:pPr marL="971550" lvl="1" indent="-285750"/>
            <a:r>
              <a:rPr lang="en-US" sz="1800" dirty="0"/>
              <a:t>Teaching</a:t>
            </a:r>
          </a:p>
          <a:p>
            <a:pPr marL="285750" indent="-285750">
              <a:buFont typeface="Arial" panose="020B0604020202020204" pitchFamily="34" charset="0"/>
              <a:buChar char="•"/>
            </a:pPr>
            <a:r>
              <a:rPr lang="en-US" sz="1800" dirty="0"/>
              <a:t>Relocation to the U.S. </a:t>
            </a:r>
          </a:p>
          <a:p>
            <a:pPr marL="971550" lvl="1" indent="-285750"/>
            <a:r>
              <a:rPr lang="en-US" sz="1800" dirty="0"/>
              <a:t>Education</a:t>
            </a:r>
          </a:p>
          <a:p>
            <a:pPr marL="971550" lvl="1" indent="-285750"/>
            <a:r>
              <a:rPr lang="en-US" sz="1800" dirty="0"/>
              <a:t>Teaching Experience</a:t>
            </a:r>
          </a:p>
          <a:p>
            <a:pPr marL="971550" lvl="1" indent="-285750"/>
            <a:r>
              <a:rPr lang="en-US" sz="1800" dirty="0"/>
              <a:t>Doctoral and Principal Licensure Program</a:t>
            </a:r>
          </a:p>
          <a:p>
            <a:pPr marL="971550" lvl="1" indent="-285750"/>
            <a:r>
              <a:rPr lang="en-US" sz="1800" dirty="0"/>
              <a:t>Faculty Positions and Leadership at UC</a:t>
            </a:r>
          </a:p>
          <a:p>
            <a:pPr marL="971550" lvl="1" indent="-285750"/>
            <a:r>
              <a:rPr lang="en-US" sz="1800" dirty="0"/>
              <a:t>Service Activities (NSF, PR1ZE, W.H.U.H.S)</a:t>
            </a:r>
          </a:p>
        </p:txBody>
      </p:sp>
      <p:sp>
        <p:nvSpPr>
          <p:cNvPr id="3" name="Date Placeholder 2">
            <a:extLst>
              <a:ext uri="{FF2B5EF4-FFF2-40B4-BE49-F238E27FC236}">
                <a16:creationId xmlns:a16="http://schemas.microsoft.com/office/drawing/2014/main" id="{13185E29-C32E-49F4-9417-C2C1934B29B3}"/>
              </a:ext>
            </a:extLst>
          </p:cNvPr>
          <p:cNvSpPr>
            <a:spLocks noGrp="1"/>
          </p:cNvSpPr>
          <p:nvPr>
            <p:ph type="dt" sz="half" idx="10"/>
          </p:nvPr>
        </p:nvSpPr>
        <p:spPr>
          <a:xfrm>
            <a:off x="838200" y="6356350"/>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150" normalizeH="0" baseline="0" noProof="0" dirty="0">
                <a:ln>
                  <a:noFill/>
                </a:ln>
                <a:solidFill>
                  <a:prstClr val="white"/>
                </a:solidFill>
                <a:effectLst/>
                <a:uLnTx/>
                <a:uFillTx/>
                <a:latin typeface="Univers Light" panose="020B0403020202020204" pitchFamily="34" charset="0"/>
                <a:ea typeface="+mn-ea"/>
                <a:cs typeface="+mn-cs"/>
              </a:rPr>
              <a:t>8/05/20XX</a:t>
            </a:r>
          </a:p>
        </p:txBody>
      </p:sp>
      <p:sp>
        <p:nvSpPr>
          <p:cNvPr id="5" name="Slide Number Placeholder 4">
            <a:extLst>
              <a:ext uri="{FF2B5EF4-FFF2-40B4-BE49-F238E27FC236}">
                <a16:creationId xmlns:a16="http://schemas.microsoft.com/office/drawing/2014/main" id="{7D6268C4-FA36-44D9-B49A-C2B51810F39C}"/>
              </a:ext>
            </a:extLst>
          </p:cNvPr>
          <p:cNvSpPr>
            <a:spLocks noGrp="1"/>
          </p:cNvSpPr>
          <p:nvPr>
            <p:ph type="sldNum" sz="quarter" idx="12"/>
          </p:nvPr>
        </p:nvSpPr>
        <p:spPr>
          <a:xfrm>
            <a:off x="8610600" y="63563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8D65601-5AE2-46FC-B138-694DDD2B510D}" type="slidenum">
              <a:rPr kumimoji="0" lang="en-US" sz="900" b="0" i="0" u="none" strike="noStrike" kern="1200" cap="none" spc="150" normalizeH="0" baseline="0" noProof="0" smtClean="0">
                <a:ln>
                  <a:noFill/>
                </a:ln>
                <a:solidFill>
                  <a:srgbClr val="58696B"/>
                </a:solidFill>
                <a:effectLst/>
                <a:uLnTx/>
                <a:uFillTx/>
                <a:latin typeface="Univers Light" panose="020B0403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900" b="0" i="0" u="none" strike="noStrike" kern="1200" cap="none" spc="150" normalizeH="0" baseline="0" noProof="0" dirty="0">
              <a:ln>
                <a:noFill/>
              </a:ln>
              <a:solidFill>
                <a:srgbClr val="58696B"/>
              </a:solidFill>
              <a:effectLst/>
              <a:uLnTx/>
              <a:uFillTx/>
              <a:latin typeface="Univers Light" panose="020B0403020202020204" pitchFamily="34" charset="0"/>
              <a:ea typeface="+mn-ea"/>
              <a:cs typeface="+mn-cs"/>
            </a:endParaRPr>
          </a:p>
        </p:txBody>
      </p:sp>
      <p:sp>
        <p:nvSpPr>
          <p:cNvPr id="91" name="Rectangle 90">
            <a:extLst>
              <a:ext uri="{FF2B5EF4-FFF2-40B4-BE49-F238E27FC236}">
                <a16:creationId xmlns:a16="http://schemas.microsoft.com/office/drawing/2014/main" id="{86266357-58CA-479D-8E3B-7CBCA9707667}"/>
              </a:ext>
              <a:ext uri="{C183D7F6-B498-43B3-948B-1728B52AA6E4}">
                <adec:decorative xmlns:adec="http://schemas.microsoft.com/office/drawing/2017/decorative" val="1"/>
              </a:ext>
            </a:extLst>
          </p:cNvPr>
          <p:cNvSpPr/>
          <p:nvPr/>
        </p:nvSpPr>
        <p:spPr>
          <a:xfrm>
            <a:off x="638177" y="631627"/>
            <a:ext cx="10915645" cy="558819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Univers Light"/>
              <a:ea typeface="+mn-ea"/>
              <a:cs typeface="+mn-cs"/>
            </a:endParaRPr>
          </a:p>
        </p:txBody>
      </p:sp>
    </p:spTree>
    <p:extLst>
      <p:ext uri="{BB962C8B-B14F-4D97-AF65-F5344CB8AC3E}">
        <p14:creationId xmlns:p14="http://schemas.microsoft.com/office/powerpoint/2010/main" val="5545914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CE7D1AD5-E113-0ADC-C57F-FFC41C85105F}"/>
              </a:ext>
            </a:extLst>
          </p:cNvPr>
          <p:cNvSpPr>
            <a:spLocks noGrp="1"/>
          </p:cNvSpPr>
          <p:nvPr>
            <p:ph type="pic" sz="quarter" idx="13"/>
          </p:nvPr>
        </p:nvSpPr>
        <p:spPr>
          <a:solidFill>
            <a:schemeClr val="accent5">
              <a:lumMod val="20000"/>
              <a:lumOff val="80000"/>
            </a:schemeClr>
          </a:solidFill>
        </p:spPr>
        <p:txBody>
          <a:bodyPr/>
          <a:lstStyle/>
          <a:p>
            <a:endParaRPr lang="en-US"/>
          </a:p>
        </p:txBody>
      </p:sp>
      <p:sp>
        <p:nvSpPr>
          <p:cNvPr id="5" name="Date Placeholder 4">
            <a:extLst>
              <a:ext uri="{FF2B5EF4-FFF2-40B4-BE49-F238E27FC236}">
                <a16:creationId xmlns:a16="http://schemas.microsoft.com/office/drawing/2014/main" id="{D8CFAC9D-D291-7E58-511E-A1EEB4DB4907}"/>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150" normalizeH="0" baseline="0" noProof="0">
                <a:ln>
                  <a:noFill/>
                </a:ln>
                <a:solidFill>
                  <a:prstClr val="white">
                    <a:lumMod val="95000"/>
                  </a:prstClr>
                </a:solidFill>
                <a:effectLst/>
                <a:uLnTx/>
                <a:uFillTx/>
                <a:latin typeface="Univers Light" panose="020B0403020202020204" pitchFamily="34" charset="0"/>
                <a:ea typeface="+mn-ea"/>
                <a:cs typeface="+mn-cs"/>
              </a:rPr>
              <a:t>8/05/20XX</a:t>
            </a:r>
            <a:endParaRPr kumimoji="0" lang="en-US" sz="900" b="0" i="0" u="none" strike="noStrike" kern="1200" cap="all" spc="150" normalizeH="0" baseline="0" noProof="0" dirty="0">
              <a:ln>
                <a:noFill/>
              </a:ln>
              <a:solidFill>
                <a:prstClr val="white">
                  <a:lumMod val="95000"/>
                </a:prstClr>
              </a:solidFill>
              <a:effectLst/>
              <a:uLnTx/>
              <a:uFillTx/>
              <a:latin typeface="Univers Light" panose="020B0403020202020204" pitchFamily="34" charset="0"/>
              <a:ea typeface="+mn-ea"/>
              <a:cs typeface="+mn-cs"/>
            </a:endParaRPr>
          </a:p>
        </p:txBody>
      </p:sp>
      <p:sp>
        <p:nvSpPr>
          <p:cNvPr id="6" name="Footer Placeholder 5">
            <a:extLst>
              <a:ext uri="{FF2B5EF4-FFF2-40B4-BE49-F238E27FC236}">
                <a16:creationId xmlns:a16="http://schemas.microsoft.com/office/drawing/2014/main" id="{8360A0A9-4E92-D361-B384-984C31374B08}"/>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150" normalizeH="0" baseline="0" noProof="0">
                <a:ln>
                  <a:noFill/>
                </a:ln>
                <a:solidFill>
                  <a:prstClr val="white">
                    <a:lumMod val="95000"/>
                  </a:prstClr>
                </a:solidFill>
                <a:effectLst/>
                <a:uLnTx/>
                <a:uFillTx/>
                <a:latin typeface="Univers Light" panose="020B0403020202020204" pitchFamily="34" charset="0"/>
                <a:ea typeface="+mn-ea"/>
                <a:cs typeface="+mn-cs"/>
              </a:rPr>
              <a:t>Conference Presentation</a:t>
            </a:r>
            <a:endParaRPr kumimoji="0" lang="en-US" sz="900" b="0" i="0" u="none" strike="noStrike" kern="1200" cap="all" spc="150" normalizeH="0" baseline="0" noProof="0" dirty="0">
              <a:ln>
                <a:noFill/>
              </a:ln>
              <a:solidFill>
                <a:prstClr val="white">
                  <a:lumMod val="95000"/>
                </a:prstClr>
              </a:solidFill>
              <a:effectLst/>
              <a:uLnTx/>
              <a:uFillTx/>
              <a:latin typeface="Univers Light" panose="020B0403020202020204" pitchFamily="34" charset="0"/>
              <a:ea typeface="+mn-ea"/>
              <a:cs typeface="+mn-cs"/>
            </a:endParaRPr>
          </a:p>
        </p:txBody>
      </p:sp>
      <p:sp>
        <p:nvSpPr>
          <p:cNvPr id="7" name="Slide Number Placeholder 6">
            <a:extLst>
              <a:ext uri="{FF2B5EF4-FFF2-40B4-BE49-F238E27FC236}">
                <a16:creationId xmlns:a16="http://schemas.microsoft.com/office/drawing/2014/main" id="{C18FB942-BF85-C450-EC85-F13CA825AAF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8D65601-5AE2-46FC-B138-694DDD2B510D}" type="slidenum">
              <a:rPr kumimoji="0" lang="en-US" sz="900" b="0" i="0" u="none" strike="noStrike" kern="1200" cap="none" spc="150" normalizeH="0" baseline="0" noProof="0" smtClean="0">
                <a:ln>
                  <a:noFill/>
                </a:ln>
                <a:solidFill>
                  <a:prstClr val="white">
                    <a:lumMod val="95000"/>
                  </a:prstClr>
                </a:solidFill>
                <a:effectLst/>
                <a:uLnTx/>
                <a:uFillTx/>
                <a:latin typeface="Univers Light" panose="020B0403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900" b="0" i="0" u="none" strike="noStrike" kern="1200" cap="none" spc="150" normalizeH="0" baseline="0" noProof="0" dirty="0">
              <a:ln>
                <a:noFill/>
              </a:ln>
              <a:solidFill>
                <a:prstClr val="white">
                  <a:lumMod val="95000"/>
                </a:prstClr>
              </a:solidFill>
              <a:effectLst/>
              <a:uLnTx/>
              <a:uFillTx/>
              <a:latin typeface="Univers Light" panose="020B0403020202020204" pitchFamily="34" charset="0"/>
              <a:ea typeface="+mn-ea"/>
              <a:cs typeface="+mn-cs"/>
            </a:endParaRPr>
          </a:p>
        </p:txBody>
      </p:sp>
      <p:sp>
        <p:nvSpPr>
          <p:cNvPr id="13" name="TextBox 12">
            <a:extLst>
              <a:ext uri="{FF2B5EF4-FFF2-40B4-BE49-F238E27FC236}">
                <a16:creationId xmlns:a16="http://schemas.microsoft.com/office/drawing/2014/main" id="{4FDF3F4D-147B-67C0-AF8F-D515BAFFA7C2}"/>
              </a:ext>
            </a:extLst>
          </p:cNvPr>
          <p:cNvSpPr txBox="1"/>
          <p:nvPr/>
        </p:nvSpPr>
        <p:spPr>
          <a:xfrm>
            <a:off x="3885414" y="3855563"/>
            <a:ext cx="4421171" cy="1200329"/>
          </a:xfrm>
          <a:prstGeom prst="rect">
            <a:avLst/>
          </a:prstGeom>
          <a:noFill/>
        </p:spPr>
        <p:txBody>
          <a:bodyPr wrap="square" rtlCol="0">
            <a:spAutoFit/>
          </a:bodyPr>
          <a:lstStyle/>
          <a:p>
            <a:pPr algn="ctr"/>
            <a:r>
              <a:rPr lang="en-US" sz="3600" b="1" dirty="0">
                <a:solidFill>
                  <a:srgbClr val="339966"/>
                </a:solidFill>
              </a:rPr>
              <a:t>Student Positioning in the Classroom</a:t>
            </a:r>
          </a:p>
        </p:txBody>
      </p:sp>
      <p:sp>
        <p:nvSpPr>
          <p:cNvPr id="10" name="Text Placeholder 9">
            <a:extLst>
              <a:ext uri="{FF2B5EF4-FFF2-40B4-BE49-F238E27FC236}">
                <a16:creationId xmlns:a16="http://schemas.microsoft.com/office/drawing/2014/main" id="{9508329E-3A02-2A28-796A-7D7F21704263}"/>
              </a:ext>
            </a:extLst>
          </p:cNvPr>
          <p:cNvSpPr>
            <a:spLocks noGrp="1"/>
          </p:cNvSpPr>
          <p:nvPr>
            <p:ph type="title" idx="4294967295"/>
          </p:nvPr>
        </p:nvSpPr>
        <p:spPr>
          <a:xfrm>
            <a:off x="2105107" y="1873624"/>
            <a:ext cx="7981786" cy="1981939"/>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25000"/>
              </a:lnSpc>
              <a:spcBef>
                <a:spcPts val="0"/>
              </a:spcBef>
              <a:spcAft>
                <a:spcPts val="0"/>
              </a:spcAft>
              <a:buClrTx/>
              <a:buSzTx/>
              <a:buFont typeface="Arial" panose="020B0604020202020204" pitchFamily="34" charset="0"/>
              <a:buNone/>
              <a:tabLst/>
              <a:defRPr/>
            </a:pPr>
            <a:r>
              <a:rPr kumimoji="0" lang="en-US" sz="4000" b="1" i="0" u="none" strike="noStrike" kern="1200" cap="none" spc="100" normalizeH="0" baseline="0" noProof="0" dirty="0">
                <a:ln>
                  <a:noFill/>
                </a:ln>
                <a:solidFill>
                  <a:schemeClr val="accent6"/>
                </a:solidFill>
                <a:effectLst/>
                <a:uLnTx/>
                <a:uFillTx/>
                <a:latin typeface="+mn-lt"/>
                <a:ea typeface="+mn-ea"/>
                <a:cs typeface="+mn-cs"/>
              </a:rPr>
              <a:t>Instructional Leaders</a:t>
            </a:r>
          </a:p>
        </p:txBody>
      </p:sp>
    </p:spTree>
    <p:extLst>
      <p:ext uri="{BB962C8B-B14F-4D97-AF65-F5344CB8AC3E}">
        <p14:creationId xmlns:p14="http://schemas.microsoft.com/office/powerpoint/2010/main" val="6754547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812B1988-DF3B-414E-BEB4-BDE3F33E67A9}"/>
              </a:ext>
            </a:extLst>
          </p:cNvPr>
          <p:cNvSpPr>
            <a:spLocks noGrp="1"/>
          </p:cNvSpPr>
          <p:nvPr>
            <p:ph type="title"/>
          </p:nvPr>
        </p:nvSpPr>
        <p:spPr>
          <a:xfrm>
            <a:off x="1638041" y="1200053"/>
            <a:ext cx="3056507" cy="1250916"/>
          </a:xfr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r>
              <a:rPr lang="en-US" sz="3600" noProof="0" dirty="0">
                <a:solidFill>
                  <a:schemeClr val="accent6"/>
                </a:solidFill>
              </a:rPr>
              <a:t>Introductory Activity</a:t>
            </a:r>
          </a:p>
        </p:txBody>
      </p:sp>
      <p:sp>
        <p:nvSpPr>
          <p:cNvPr id="17" name="Content Placeholder 16">
            <a:extLst>
              <a:ext uri="{FF2B5EF4-FFF2-40B4-BE49-F238E27FC236}">
                <a16:creationId xmlns:a16="http://schemas.microsoft.com/office/drawing/2014/main" id="{827F41A1-E0EA-41B4-89AC-89D0C6C9DF1A}"/>
              </a:ext>
            </a:extLst>
          </p:cNvPr>
          <p:cNvSpPr>
            <a:spLocks noGrp="1"/>
          </p:cNvSpPr>
          <p:nvPr>
            <p:ph sz="quarter" idx="15"/>
          </p:nvPr>
        </p:nvSpPr>
        <p:spPr>
          <a:xfrm>
            <a:off x="4792446" y="1075509"/>
            <a:ext cx="6075579" cy="4825670"/>
          </a:xfrm>
        </p:spPr>
        <p:txBody>
          <a:bodyPr anchor="ctr"/>
          <a:lstStyle/>
          <a:p>
            <a:r>
              <a:rPr lang="en-US" sz="1800" dirty="0"/>
              <a:t>As an </a:t>
            </a:r>
            <a:r>
              <a:rPr lang="en-US" sz="1800" b="1" i="1" dirty="0"/>
              <a:t>instructional leader</a:t>
            </a:r>
            <a:r>
              <a:rPr lang="en-US" sz="1800" dirty="0"/>
              <a:t>, what are </a:t>
            </a:r>
            <a:r>
              <a:rPr lang="en-US" sz="1800" b="1" u="sng" dirty="0"/>
              <a:t>three</a:t>
            </a:r>
            <a:r>
              <a:rPr lang="en-US" sz="1800" dirty="0"/>
              <a:t> things you look for upon entering a classroom for a teacher observation? Why?</a:t>
            </a:r>
          </a:p>
        </p:txBody>
      </p:sp>
      <p:sp>
        <p:nvSpPr>
          <p:cNvPr id="3" name="Date Placeholder 2">
            <a:extLst>
              <a:ext uri="{FF2B5EF4-FFF2-40B4-BE49-F238E27FC236}">
                <a16:creationId xmlns:a16="http://schemas.microsoft.com/office/drawing/2014/main" id="{13185E29-C32E-49F4-9417-C2C1934B29B3}"/>
              </a:ext>
            </a:extLst>
          </p:cNvPr>
          <p:cNvSpPr>
            <a:spLocks noGrp="1"/>
          </p:cNvSpPr>
          <p:nvPr>
            <p:ph type="dt" sz="half" idx="10"/>
          </p:nvPr>
        </p:nvSpPr>
        <p:spPr>
          <a:xfrm>
            <a:off x="838200" y="6356350"/>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150" normalizeH="0" baseline="0" noProof="0" dirty="0">
                <a:ln>
                  <a:noFill/>
                </a:ln>
                <a:solidFill>
                  <a:prstClr val="white"/>
                </a:solidFill>
                <a:effectLst/>
                <a:uLnTx/>
                <a:uFillTx/>
                <a:latin typeface="Univers Light" panose="020B0403020202020204" pitchFamily="34" charset="0"/>
                <a:ea typeface="+mn-ea"/>
                <a:cs typeface="+mn-cs"/>
              </a:rPr>
              <a:t>8/05/20XX</a:t>
            </a:r>
          </a:p>
        </p:txBody>
      </p:sp>
      <p:sp>
        <p:nvSpPr>
          <p:cNvPr id="5" name="Slide Number Placeholder 4">
            <a:extLst>
              <a:ext uri="{FF2B5EF4-FFF2-40B4-BE49-F238E27FC236}">
                <a16:creationId xmlns:a16="http://schemas.microsoft.com/office/drawing/2014/main" id="{7D6268C4-FA36-44D9-B49A-C2B51810F39C}"/>
              </a:ext>
            </a:extLst>
          </p:cNvPr>
          <p:cNvSpPr>
            <a:spLocks noGrp="1"/>
          </p:cNvSpPr>
          <p:nvPr>
            <p:ph type="sldNum" sz="quarter" idx="12"/>
          </p:nvPr>
        </p:nvSpPr>
        <p:spPr>
          <a:xfrm>
            <a:off x="8610600" y="63563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8D65601-5AE2-46FC-B138-694DDD2B510D}" type="slidenum">
              <a:rPr kumimoji="0" lang="en-US" sz="900" b="0" i="0" u="none" strike="noStrike" kern="1200" cap="none" spc="150" normalizeH="0" baseline="0" noProof="0" smtClean="0">
                <a:ln>
                  <a:noFill/>
                </a:ln>
                <a:solidFill>
                  <a:srgbClr val="58696B"/>
                </a:solidFill>
                <a:effectLst/>
                <a:uLnTx/>
                <a:uFillTx/>
                <a:latin typeface="Univers Light" panose="020B0403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900" b="0" i="0" u="none" strike="noStrike" kern="1200" cap="none" spc="150" normalizeH="0" baseline="0" noProof="0" dirty="0">
              <a:ln>
                <a:noFill/>
              </a:ln>
              <a:solidFill>
                <a:srgbClr val="58696B"/>
              </a:solidFill>
              <a:effectLst/>
              <a:uLnTx/>
              <a:uFillTx/>
              <a:latin typeface="Univers Light" panose="020B0403020202020204" pitchFamily="34" charset="0"/>
              <a:ea typeface="+mn-ea"/>
              <a:cs typeface="+mn-cs"/>
            </a:endParaRPr>
          </a:p>
        </p:txBody>
      </p:sp>
      <p:sp>
        <p:nvSpPr>
          <p:cNvPr id="91" name="Rectangle 90">
            <a:extLst>
              <a:ext uri="{FF2B5EF4-FFF2-40B4-BE49-F238E27FC236}">
                <a16:creationId xmlns:a16="http://schemas.microsoft.com/office/drawing/2014/main" id="{86266357-58CA-479D-8E3B-7CBCA9707667}"/>
              </a:ext>
              <a:ext uri="{C183D7F6-B498-43B3-948B-1728B52AA6E4}">
                <adec:decorative xmlns:adec="http://schemas.microsoft.com/office/drawing/2017/decorative" val="1"/>
              </a:ext>
            </a:extLst>
          </p:cNvPr>
          <p:cNvSpPr/>
          <p:nvPr/>
        </p:nvSpPr>
        <p:spPr>
          <a:xfrm>
            <a:off x="638177" y="631627"/>
            <a:ext cx="10915645" cy="558819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Univers Light"/>
              <a:ea typeface="+mn-ea"/>
              <a:cs typeface="+mn-cs"/>
            </a:endParaRPr>
          </a:p>
        </p:txBody>
      </p:sp>
    </p:spTree>
    <p:extLst>
      <p:ext uri="{BB962C8B-B14F-4D97-AF65-F5344CB8AC3E}">
        <p14:creationId xmlns:p14="http://schemas.microsoft.com/office/powerpoint/2010/main" val="6049822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812B1988-DF3B-414E-BEB4-BDE3F33E67A9}"/>
              </a:ext>
            </a:extLst>
          </p:cNvPr>
          <p:cNvSpPr>
            <a:spLocks noGrp="1"/>
          </p:cNvSpPr>
          <p:nvPr>
            <p:ph type="title"/>
          </p:nvPr>
        </p:nvSpPr>
        <p:spPr>
          <a:xfrm>
            <a:off x="1638041" y="1200053"/>
            <a:ext cx="3056507" cy="1250916"/>
          </a:xfr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r>
              <a:rPr lang="en-US" sz="3600" noProof="0" dirty="0">
                <a:solidFill>
                  <a:schemeClr val="accent6"/>
                </a:solidFill>
              </a:rPr>
              <a:t>Learning Outcomes</a:t>
            </a:r>
          </a:p>
        </p:txBody>
      </p:sp>
      <p:sp>
        <p:nvSpPr>
          <p:cNvPr id="17" name="Content Placeholder 16">
            <a:extLst>
              <a:ext uri="{FF2B5EF4-FFF2-40B4-BE49-F238E27FC236}">
                <a16:creationId xmlns:a16="http://schemas.microsoft.com/office/drawing/2014/main" id="{827F41A1-E0EA-41B4-89AC-89D0C6C9DF1A}"/>
              </a:ext>
            </a:extLst>
          </p:cNvPr>
          <p:cNvSpPr>
            <a:spLocks noGrp="1"/>
          </p:cNvSpPr>
          <p:nvPr>
            <p:ph sz="quarter" idx="15"/>
          </p:nvPr>
        </p:nvSpPr>
        <p:spPr>
          <a:xfrm>
            <a:off x="4792446" y="1075509"/>
            <a:ext cx="6075579" cy="4825670"/>
          </a:xfrm>
        </p:spPr>
        <p:txBody>
          <a:bodyPr anchor="ctr"/>
          <a:lstStyle/>
          <a:p>
            <a:r>
              <a:rPr lang="en-US" sz="1800" b="1" i="1" dirty="0"/>
              <a:t>By the end of this session, you will be able to:</a:t>
            </a:r>
          </a:p>
          <a:p>
            <a:pPr marL="285750" indent="-285750">
              <a:buFont typeface="Arial" panose="020B0604020202020204" pitchFamily="34" charset="0"/>
              <a:buChar char="•"/>
            </a:pPr>
            <a:r>
              <a:rPr lang="en-US" sz="1800" dirty="0"/>
              <a:t>Define the terms ‘student positioning’, ‘physical positioning’, and ‘metaphorical positioning’</a:t>
            </a:r>
          </a:p>
          <a:p>
            <a:pPr marL="285750" indent="-285750">
              <a:buFont typeface="Arial" panose="020B0604020202020204" pitchFamily="34" charset="0"/>
              <a:buChar char="•"/>
            </a:pPr>
            <a:r>
              <a:rPr lang="en-US" sz="1800" dirty="0"/>
              <a:t>Explain the significance of student positioning in the classroom</a:t>
            </a:r>
          </a:p>
          <a:p>
            <a:pPr marL="285750" indent="-285750">
              <a:buFont typeface="Arial" panose="020B0604020202020204" pitchFamily="34" charset="0"/>
              <a:buChar char="•"/>
            </a:pPr>
            <a:r>
              <a:rPr lang="en-US" sz="1800" dirty="0"/>
              <a:t>Analyze videos and written excerpts of classroom activities (cases) for examples of student positioning</a:t>
            </a:r>
          </a:p>
          <a:p>
            <a:pPr marL="285750" indent="-285750">
              <a:buFont typeface="Arial" panose="020B0604020202020204" pitchFamily="34" charset="0"/>
              <a:buChar char="•"/>
            </a:pPr>
            <a:r>
              <a:rPr lang="en-US" sz="1800" dirty="0"/>
              <a:t>Make recommendations for instructional next steps with regards to student positioning.</a:t>
            </a:r>
            <a:endParaRPr lang="en-US" sz="1800" dirty="0">
              <a:highlight>
                <a:srgbClr val="FFFF00"/>
              </a:highlight>
            </a:endParaRPr>
          </a:p>
        </p:txBody>
      </p:sp>
      <p:sp>
        <p:nvSpPr>
          <p:cNvPr id="3" name="Date Placeholder 2">
            <a:extLst>
              <a:ext uri="{FF2B5EF4-FFF2-40B4-BE49-F238E27FC236}">
                <a16:creationId xmlns:a16="http://schemas.microsoft.com/office/drawing/2014/main" id="{13185E29-C32E-49F4-9417-C2C1934B29B3}"/>
              </a:ext>
            </a:extLst>
          </p:cNvPr>
          <p:cNvSpPr>
            <a:spLocks noGrp="1"/>
          </p:cNvSpPr>
          <p:nvPr>
            <p:ph type="dt" sz="half" idx="10"/>
          </p:nvPr>
        </p:nvSpPr>
        <p:spPr>
          <a:xfrm>
            <a:off x="838200" y="6356350"/>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150" normalizeH="0" baseline="0" noProof="0" dirty="0">
                <a:ln>
                  <a:noFill/>
                </a:ln>
                <a:solidFill>
                  <a:prstClr val="white"/>
                </a:solidFill>
                <a:effectLst/>
                <a:uLnTx/>
                <a:uFillTx/>
                <a:latin typeface="Univers Light" panose="020B0403020202020204" pitchFamily="34" charset="0"/>
                <a:ea typeface="+mn-ea"/>
                <a:cs typeface="+mn-cs"/>
              </a:rPr>
              <a:t>8/05/20XX</a:t>
            </a:r>
          </a:p>
        </p:txBody>
      </p:sp>
      <p:sp>
        <p:nvSpPr>
          <p:cNvPr id="5" name="Slide Number Placeholder 4">
            <a:extLst>
              <a:ext uri="{FF2B5EF4-FFF2-40B4-BE49-F238E27FC236}">
                <a16:creationId xmlns:a16="http://schemas.microsoft.com/office/drawing/2014/main" id="{7D6268C4-FA36-44D9-B49A-C2B51810F39C}"/>
              </a:ext>
            </a:extLst>
          </p:cNvPr>
          <p:cNvSpPr>
            <a:spLocks noGrp="1"/>
          </p:cNvSpPr>
          <p:nvPr>
            <p:ph type="sldNum" sz="quarter" idx="12"/>
          </p:nvPr>
        </p:nvSpPr>
        <p:spPr>
          <a:xfrm>
            <a:off x="8610600" y="63563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8D65601-5AE2-46FC-B138-694DDD2B510D}" type="slidenum">
              <a:rPr kumimoji="0" lang="en-US" sz="900" b="0" i="0" u="none" strike="noStrike" kern="1200" cap="none" spc="150" normalizeH="0" baseline="0" noProof="0" smtClean="0">
                <a:ln>
                  <a:noFill/>
                </a:ln>
                <a:solidFill>
                  <a:srgbClr val="58696B"/>
                </a:solidFill>
                <a:effectLst/>
                <a:uLnTx/>
                <a:uFillTx/>
                <a:latin typeface="Univers Light" panose="020B0403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900" b="0" i="0" u="none" strike="noStrike" kern="1200" cap="none" spc="150" normalizeH="0" baseline="0" noProof="0" dirty="0">
              <a:ln>
                <a:noFill/>
              </a:ln>
              <a:solidFill>
                <a:srgbClr val="58696B"/>
              </a:solidFill>
              <a:effectLst/>
              <a:uLnTx/>
              <a:uFillTx/>
              <a:latin typeface="Univers Light" panose="020B0403020202020204" pitchFamily="34" charset="0"/>
              <a:ea typeface="+mn-ea"/>
              <a:cs typeface="+mn-cs"/>
            </a:endParaRPr>
          </a:p>
        </p:txBody>
      </p:sp>
      <p:sp>
        <p:nvSpPr>
          <p:cNvPr id="91" name="Rectangle 90">
            <a:extLst>
              <a:ext uri="{FF2B5EF4-FFF2-40B4-BE49-F238E27FC236}">
                <a16:creationId xmlns:a16="http://schemas.microsoft.com/office/drawing/2014/main" id="{86266357-58CA-479D-8E3B-7CBCA9707667}"/>
              </a:ext>
              <a:ext uri="{C183D7F6-B498-43B3-948B-1728B52AA6E4}">
                <adec:decorative xmlns:adec="http://schemas.microsoft.com/office/drawing/2017/decorative" val="1"/>
              </a:ext>
            </a:extLst>
          </p:cNvPr>
          <p:cNvSpPr/>
          <p:nvPr/>
        </p:nvSpPr>
        <p:spPr>
          <a:xfrm>
            <a:off x="638177" y="631627"/>
            <a:ext cx="10915645" cy="558819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Univers Light"/>
              <a:ea typeface="+mn-ea"/>
              <a:cs typeface="+mn-cs"/>
            </a:endParaRPr>
          </a:p>
        </p:txBody>
      </p:sp>
    </p:spTree>
    <p:extLst>
      <p:ext uri="{BB962C8B-B14F-4D97-AF65-F5344CB8AC3E}">
        <p14:creationId xmlns:p14="http://schemas.microsoft.com/office/powerpoint/2010/main" val="30727538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812B1988-DF3B-414E-BEB4-BDE3F33E67A9}"/>
              </a:ext>
            </a:extLst>
          </p:cNvPr>
          <p:cNvSpPr>
            <a:spLocks noGrp="1"/>
          </p:cNvSpPr>
          <p:nvPr>
            <p:ph type="title"/>
          </p:nvPr>
        </p:nvSpPr>
        <p:spPr>
          <a:xfrm>
            <a:off x="819832" y="1406882"/>
            <a:ext cx="2775857" cy="1250916"/>
          </a:xfr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r>
              <a:rPr lang="en-US" sz="3200" dirty="0">
                <a:solidFill>
                  <a:schemeClr val="accent6"/>
                </a:solidFill>
              </a:rPr>
              <a:t>Positioning</a:t>
            </a:r>
            <a:endParaRPr lang="en-US" sz="3200" noProof="0" dirty="0">
              <a:solidFill>
                <a:schemeClr val="accent6"/>
              </a:solidFill>
            </a:endParaRPr>
          </a:p>
        </p:txBody>
      </p:sp>
      <p:sp>
        <p:nvSpPr>
          <p:cNvPr id="3" name="Date Placeholder 2">
            <a:extLst>
              <a:ext uri="{FF2B5EF4-FFF2-40B4-BE49-F238E27FC236}">
                <a16:creationId xmlns:a16="http://schemas.microsoft.com/office/drawing/2014/main" id="{13185E29-C32E-49F4-9417-C2C1934B29B3}"/>
              </a:ext>
            </a:extLst>
          </p:cNvPr>
          <p:cNvSpPr>
            <a:spLocks noGrp="1"/>
          </p:cNvSpPr>
          <p:nvPr>
            <p:ph type="dt" sz="half" idx="10"/>
          </p:nvPr>
        </p:nvSpPr>
        <p:spPr>
          <a:xfrm>
            <a:off x="838200" y="6356350"/>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150" normalizeH="0" baseline="0" noProof="0" dirty="0">
                <a:ln>
                  <a:noFill/>
                </a:ln>
                <a:solidFill>
                  <a:prstClr val="white"/>
                </a:solidFill>
                <a:effectLst/>
                <a:uLnTx/>
                <a:uFillTx/>
                <a:latin typeface="Univers Light" panose="020B0403020202020204" pitchFamily="34" charset="0"/>
                <a:ea typeface="+mn-ea"/>
                <a:cs typeface="+mn-cs"/>
              </a:rPr>
              <a:t>8/05/20XX</a:t>
            </a:r>
          </a:p>
        </p:txBody>
      </p:sp>
      <p:sp>
        <p:nvSpPr>
          <p:cNvPr id="5" name="Slide Number Placeholder 4">
            <a:extLst>
              <a:ext uri="{FF2B5EF4-FFF2-40B4-BE49-F238E27FC236}">
                <a16:creationId xmlns:a16="http://schemas.microsoft.com/office/drawing/2014/main" id="{7D6268C4-FA36-44D9-B49A-C2B51810F39C}"/>
              </a:ext>
            </a:extLst>
          </p:cNvPr>
          <p:cNvSpPr>
            <a:spLocks noGrp="1"/>
          </p:cNvSpPr>
          <p:nvPr>
            <p:ph type="sldNum" sz="quarter" idx="12"/>
          </p:nvPr>
        </p:nvSpPr>
        <p:spPr>
          <a:xfrm>
            <a:off x="8610600" y="63563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8D65601-5AE2-46FC-B138-694DDD2B510D}" type="slidenum">
              <a:rPr kumimoji="0" lang="en-US" sz="900" b="0" i="0" u="none" strike="noStrike" kern="1200" cap="none" spc="150" normalizeH="0" baseline="0" noProof="0" smtClean="0">
                <a:ln>
                  <a:noFill/>
                </a:ln>
                <a:solidFill>
                  <a:srgbClr val="58696B"/>
                </a:solidFill>
                <a:effectLst/>
                <a:uLnTx/>
                <a:uFillTx/>
                <a:latin typeface="Univers Light" panose="020B0403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900" b="0" i="0" u="none" strike="noStrike" kern="1200" cap="none" spc="150" normalizeH="0" baseline="0" noProof="0" dirty="0">
              <a:ln>
                <a:noFill/>
              </a:ln>
              <a:solidFill>
                <a:srgbClr val="58696B"/>
              </a:solidFill>
              <a:effectLst/>
              <a:uLnTx/>
              <a:uFillTx/>
              <a:latin typeface="Univers Light" panose="020B0403020202020204" pitchFamily="34" charset="0"/>
              <a:ea typeface="+mn-ea"/>
              <a:cs typeface="+mn-cs"/>
            </a:endParaRPr>
          </a:p>
        </p:txBody>
      </p:sp>
      <p:sp>
        <p:nvSpPr>
          <p:cNvPr id="91" name="Rectangle 90">
            <a:extLst>
              <a:ext uri="{FF2B5EF4-FFF2-40B4-BE49-F238E27FC236}">
                <a16:creationId xmlns:a16="http://schemas.microsoft.com/office/drawing/2014/main" id="{86266357-58CA-479D-8E3B-7CBCA9707667}"/>
              </a:ext>
              <a:ext uri="{C183D7F6-B498-43B3-948B-1728B52AA6E4}">
                <adec:decorative xmlns:adec="http://schemas.microsoft.com/office/drawing/2017/decorative" val="1"/>
              </a:ext>
            </a:extLst>
          </p:cNvPr>
          <p:cNvSpPr/>
          <p:nvPr/>
        </p:nvSpPr>
        <p:spPr>
          <a:xfrm>
            <a:off x="638177" y="631627"/>
            <a:ext cx="10915645" cy="558819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Univers Light"/>
              <a:ea typeface="+mn-ea"/>
              <a:cs typeface="+mn-cs"/>
            </a:endParaRPr>
          </a:p>
        </p:txBody>
      </p:sp>
      <p:sp>
        <p:nvSpPr>
          <p:cNvPr id="4" name="TextBox 3">
            <a:extLst>
              <a:ext uri="{FF2B5EF4-FFF2-40B4-BE49-F238E27FC236}">
                <a16:creationId xmlns:a16="http://schemas.microsoft.com/office/drawing/2014/main" id="{B927ECA9-65BD-9E30-DEF8-9DE6A7B68254}"/>
              </a:ext>
            </a:extLst>
          </p:cNvPr>
          <p:cNvSpPr txBox="1"/>
          <p:nvPr/>
        </p:nvSpPr>
        <p:spPr>
          <a:xfrm>
            <a:off x="3254828" y="811715"/>
            <a:ext cx="7946571" cy="5632311"/>
          </a:xfrm>
          <a:prstGeom prst="rect">
            <a:avLst/>
          </a:prstGeom>
          <a:noFill/>
        </p:spPr>
        <p:txBody>
          <a:bodyPr wrap="square" rtlCol="0">
            <a:spAutoFit/>
          </a:bodyPr>
          <a:lstStyle/>
          <a:p>
            <a:r>
              <a:rPr lang="en-US" dirty="0">
                <a:ea typeface="Times New Roman" panose="02020603050405020304" pitchFamily="18" charset="0"/>
              </a:rPr>
              <a:t>The term </a:t>
            </a:r>
            <a:r>
              <a:rPr lang="en-US" b="1" i="1" dirty="0">
                <a:ea typeface="Times New Roman" panose="02020603050405020304" pitchFamily="18" charset="0"/>
              </a:rPr>
              <a:t>‘positional identities’ </a:t>
            </a:r>
            <a:r>
              <a:rPr lang="en-US" dirty="0">
                <a:ea typeface="Times New Roman" panose="02020603050405020304" pitchFamily="18" charset="0"/>
              </a:rPr>
              <a:t>pertains to the position or part you assign to people through </a:t>
            </a:r>
            <a:r>
              <a:rPr lang="en-US" kern="0" dirty="0">
                <a:ea typeface="Calibri" panose="020F0502020204030204" pitchFamily="34" charset="0"/>
              </a:rPr>
              <a:t>actions and speech. Positioning may be </a:t>
            </a:r>
            <a:r>
              <a:rPr lang="en-US" i="1" u="sng" kern="0" dirty="0">
                <a:ea typeface="Calibri" panose="020F0502020204030204" pitchFamily="34" charset="0"/>
              </a:rPr>
              <a:t>physical</a:t>
            </a:r>
            <a:r>
              <a:rPr lang="en-US" kern="0" dirty="0">
                <a:ea typeface="Calibri" panose="020F0502020204030204" pitchFamily="34" charset="0"/>
              </a:rPr>
              <a:t> or </a:t>
            </a:r>
            <a:r>
              <a:rPr lang="en-US" i="1" u="sng" kern="0" dirty="0">
                <a:ea typeface="Calibri" panose="020F0502020204030204" pitchFamily="34" charset="0"/>
              </a:rPr>
              <a:t>metaphorical</a:t>
            </a:r>
            <a:r>
              <a:rPr lang="en-US" kern="0" dirty="0">
                <a:ea typeface="Calibri" panose="020F0502020204030204" pitchFamily="34" charset="0"/>
              </a:rPr>
              <a:t> and may include examples such as a teacher’s position at a specific location in the classroom or how people position themselves with regards to others, respectively (DeJarnette &amp; González, 2015).</a:t>
            </a:r>
          </a:p>
          <a:p>
            <a:endParaRPr lang="en-US" kern="0" dirty="0">
              <a:ea typeface="Calibri" panose="020F0502020204030204" pitchFamily="34" charset="0"/>
            </a:endParaRPr>
          </a:p>
          <a:p>
            <a:r>
              <a:rPr lang="en-US" dirty="0">
                <a:cs typeface="Times New Roman" panose="02020603050405020304" pitchFamily="18" charset="0"/>
              </a:rPr>
              <a:t>Students’ positioning may be long-standing </a:t>
            </a:r>
            <a:r>
              <a:rPr lang="en-US" b="1" i="1" u="sng" dirty="0">
                <a:cs typeface="Times New Roman" panose="02020603050405020304" pitchFamily="18" charset="0"/>
              </a:rPr>
              <a:t>or</a:t>
            </a:r>
            <a:r>
              <a:rPr lang="en-US" dirty="0">
                <a:cs typeface="Times New Roman" panose="02020603050405020304" pitchFamily="18" charset="0"/>
              </a:rPr>
              <a:t> change from moment to moment.</a:t>
            </a:r>
            <a:endParaRPr lang="en-US" kern="0" dirty="0">
              <a:ea typeface="Calibri" panose="020F0502020204030204" pitchFamily="34" charset="0"/>
            </a:endParaRPr>
          </a:p>
          <a:p>
            <a:endParaRPr lang="en-US" kern="0" dirty="0">
              <a:latin typeface="Times New Roman" panose="02020603050405020304" pitchFamily="18" charset="0"/>
              <a:ea typeface="Calibri" panose="020F0502020204030204" pitchFamily="34" charset="0"/>
            </a:endParaRPr>
          </a:p>
          <a:p>
            <a:r>
              <a:rPr lang="en-US" dirty="0"/>
              <a:t>When students are </a:t>
            </a:r>
            <a:r>
              <a:rPr lang="en-US" b="1" i="1" dirty="0"/>
              <a:t>positioned on moment-to-moment</a:t>
            </a:r>
            <a:r>
              <a:rPr lang="en-US" dirty="0"/>
              <a:t> basis, their positions may not be perceived as fixed as they tend to shift (DeJarnette &amp; González, 2015) at this more micro level.</a:t>
            </a:r>
          </a:p>
          <a:p>
            <a:endParaRPr lang="en-US" dirty="0">
              <a:latin typeface="Calibri" panose="020F0502020204030204" pitchFamily="34" charset="0"/>
              <a:ea typeface="Calibri" panose="020F0502020204030204" pitchFamily="34" charset="0"/>
            </a:endParaRPr>
          </a:p>
          <a:p>
            <a:r>
              <a:rPr lang="en-US" b="1" dirty="0"/>
              <a:t>“Thickening” </a:t>
            </a:r>
            <a:r>
              <a:rPr lang="en-US" dirty="0"/>
              <a:t>is the process by which positioning occurs across several events and becomes a part of the person’s social identity (Holland and Lave, 2001).  The emphasis here being on the positioning spanning several events as thickening does not occur after a mere snapshot of interaction among students; rather after a pattern of sorts has been established and the positioning stabilizes. </a:t>
            </a:r>
            <a:endParaRPr lang="en-US" dirty="0">
              <a:latin typeface="Calibri" panose="020F0502020204030204" pitchFamily="34" charset="0"/>
              <a:ea typeface="Calibri" panose="020F0502020204030204" pitchFamily="34" charset="0"/>
            </a:endParaRPr>
          </a:p>
          <a:p>
            <a:r>
              <a:rPr lang="en-US" dirty="0">
                <a:latin typeface="Calibri" panose="020F0502020204030204" pitchFamily="34" charset="0"/>
                <a:ea typeface="Times New Roman" panose="02020603050405020304" pitchFamily="18" charset="0"/>
              </a:rPr>
              <a:t> </a:t>
            </a:r>
            <a:endParaRPr lang="en-US"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41977548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EC814E-C1A2-09B5-E9FF-5E947E48991B}"/>
            </a:ext>
          </a:extLst>
        </p:cNvPr>
        <p:cNvGrpSpPr/>
        <p:nvPr/>
      </p:nvGrpSpPr>
      <p:grpSpPr>
        <a:xfrm>
          <a:off x="0" y="0"/>
          <a:ext cx="0" cy="0"/>
          <a:chOff x="0" y="0"/>
          <a:chExt cx="0" cy="0"/>
        </a:xfrm>
      </p:grpSpPr>
      <p:sp>
        <p:nvSpPr>
          <p:cNvPr id="16" name="Text Placeholder 15">
            <a:extLst>
              <a:ext uri="{FF2B5EF4-FFF2-40B4-BE49-F238E27FC236}">
                <a16:creationId xmlns:a16="http://schemas.microsoft.com/office/drawing/2014/main" id="{209FDD8F-8818-E588-A615-1C3F82BD81B5}"/>
              </a:ext>
            </a:extLst>
          </p:cNvPr>
          <p:cNvSpPr>
            <a:spLocks noGrp="1"/>
          </p:cNvSpPr>
          <p:nvPr>
            <p:ph type="title"/>
          </p:nvPr>
        </p:nvSpPr>
        <p:spPr>
          <a:xfrm>
            <a:off x="1338943" y="1200053"/>
            <a:ext cx="2775857" cy="1250916"/>
          </a:xfr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r>
              <a:rPr lang="en-US" sz="3600" dirty="0">
                <a:solidFill>
                  <a:schemeClr val="accent6"/>
                </a:solidFill>
              </a:rPr>
              <a:t>Positioning</a:t>
            </a:r>
            <a:endParaRPr lang="en-US" sz="3600" noProof="0" dirty="0">
              <a:solidFill>
                <a:schemeClr val="accent6"/>
              </a:solidFill>
            </a:endParaRPr>
          </a:p>
        </p:txBody>
      </p:sp>
      <p:sp>
        <p:nvSpPr>
          <p:cNvPr id="3" name="Date Placeholder 2">
            <a:extLst>
              <a:ext uri="{FF2B5EF4-FFF2-40B4-BE49-F238E27FC236}">
                <a16:creationId xmlns:a16="http://schemas.microsoft.com/office/drawing/2014/main" id="{8F1E936B-D0E1-EDD8-904C-88A6932E1A3E}"/>
              </a:ext>
            </a:extLst>
          </p:cNvPr>
          <p:cNvSpPr>
            <a:spLocks noGrp="1"/>
          </p:cNvSpPr>
          <p:nvPr>
            <p:ph type="dt" sz="half" idx="10"/>
          </p:nvPr>
        </p:nvSpPr>
        <p:spPr>
          <a:xfrm>
            <a:off x="838200" y="6356350"/>
            <a:ext cx="27432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150" normalizeH="0" baseline="0" noProof="0" dirty="0">
                <a:ln>
                  <a:noFill/>
                </a:ln>
                <a:solidFill>
                  <a:prstClr val="white"/>
                </a:solidFill>
                <a:effectLst/>
                <a:uLnTx/>
                <a:uFillTx/>
                <a:latin typeface="Univers Light" panose="020B0403020202020204" pitchFamily="34" charset="0"/>
                <a:ea typeface="+mn-ea"/>
                <a:cs typeface="+mn-cs"/>
              </a:rPr>
              <a:t>8/05/20XX</a:t>
            </a:r>
          </a:p>
        </p:txBody>
      </p:sp>
      <p:sp>
        <p:nvSpPr>
          <p:cNvPr id="5" name="Slide Number Placeholder 4">
            <a:extLst>
              <a:ext uri="{FF2B5EF4-FFF2-40B4-BE49-F238E27FC236}">
                <a16:creationId xmlns:a16="http://schemas.microsoft.com/office/drawing/2014/main" id="{59DADFA8-AFB8-1D21-7E68-CA94CD86AFE9}"/>
              </a:ext>
            </a:extLst>
          </p:cNvPr>
          <p:cNvSpPr>
            <a:spLocks noGrp="1"/>
          </p:cNvSpPr>
          <p:nvPr>
            <p:ph type="sldNum" sz="quarter" idx="12"/>
          </p:nvPr>
        </p:nvSpPr>
        <p:spPr>
          <a:xfrm>
            <a:off x="8610600" y="63563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8D65601-5AE2-46FC-B138-694DDD2B510D}" type="slidenum">
              <a:rPr kumimoji="0" lang="en-US" sz="900" b="0" i="0" u="none" strike="noStrike" kern="1200" cap="none" spc="150" normalizeH="0" baseline="0" noProof="0" smtClean="0">
                <a:ln>
                  <a:noFill/>
                </a:ln>
                <a:solidFill>
                  <a:srgbClr val="58696B"/>
                </a:solidFill>
                <a:effectLst/>
                <a:uLnTx/>
                <a:uFillTx/>
                <a:latin typeface="Univers Light" panose="020B0403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900" b="0" i="0" u="none" strike="noStrike" kern="1200" cap="none" spc="150" normalizeH="0" baseline="0" noProof="0" dirty="0">
              <a:ln>
                <a:noFill/>
              </a:ln>
              <a:solidFill>
                <a:srgbClr val="58696B"/>
              </a:solidFill>
              <a:effectLst/>
              <a:uLnTx/>
              <a:uFillTx/>
              <a:latin typeface="Univers Light" panose="020B0403020202020204" pitchFamily="34" charset="0"/>
              <a:ea typeface="+mn-ea"/>
              <a:cs typeface="+mn-cs"/>
            </a:endParaRPr>
          </a:p>
        </p:txBody>
      </p:sp>
      <p:sp>
        <p:nvSpPr>
          <p:cNvPr id="91" name="Rectangle 90">
            <a:extLst>
              <a:ext uri="{FF2B5EF4-FFF2-40B4-BE49-F238E27FC236}">
                <a16:creationId xmlns:a16="http://schemas.microsoft.com/office/drawing/2014/main" id="{D3CF4C24-E23F-B2BA-0DAB-D6F11DC8C1E6}"/>
              </a:ext>
              <a:ext uri="{C183D7F6-B498-43B3-948B-1728B52AA6E4}">
                <adec:decorative xmlns:adec="http://schemas.microsoft.com/office/drawing/2017/decorative" val="1"/>
              </a:ext>
            </a:extLst>
          </p:cNvPr>
          <p:cNvSpPr/>
          <p:nvPr/>
        </p:nvSpPr>
        <p:spPr>
          <a:xfrm>
            <a:off x="638177" y="631627"/>
            <a:ext cx="10915645" cy="558819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Univers Light"/>
              <a:ea typeface="+mn-ea"/>
              <a:cs typeface="+mn-cs"/>
            </a:endParaRPr>
          </a:p>
        </p:txBody>
      </p:sp>
      <p:sp>
        <p:nvSpPr>
          <p:cNvPr id="4" name="TextBox 3">
            <a:extLst>
              <a:ext uri="{FF2B5EF4-FFF2-40B4-BE49-F238E27FC236}">
                <a16:creationId xmlns:a16="http://schemas.microsoft.com/office/drawing/2014/main" id="{52D9D3ED-59D4-7A1B-B59C-075E2441962E}"/>
              </a:ext>
            </a:extLst>
          </p:cNvPr>
          <p:cNvSpPr txBox="1"/>
          <p:nvPr/>
        </p:nvSpPr>
        <p:spPr>
          <a:xfrm>
            <a:off x="4016829" y="996772"/>
            <a:ext cx="7039934" cy="5078313"/>
          </a:xfrm>
          <a:prstGeom prst="rect">
            <a:avLst/>
          </a:prstGeom>
          <a:noFill/>
        </p:spPr>
        <p:txBody>
          <a:bodyPr wrap="square" rtlCol="0">
            <a:spAutoFit/>
          </a:bodyPr>
          <a:lstStyle/>
          <a:p>
            <a:r>
              <a:rPr lang="en-US" b="1" i="1" dirty="0">
                <a:ea typeface="Times New Roman" panose="02020603050405020304" pitchFamily="18" charset="0"/>
              </a:rPr>
              <a:t>Physical positioning </a:t>
            </a:r>
            <a:r>
              <a:rPr lang="en-US" dirty="0">
                <a:ea typeface="Times New Roman" panose="02020603050405020304" pitchFamily="18" charset="0"/>
              </a:rPr>
              <a:t>includes physical positions such as standing, sitting, isolated, grouped- and what the specific physical position says about that person with respect to others. </a:t>
            </a:r>
          </a:p>
          <a:p>
            <a:endParaRPr lang="en-US" dirty="0">
              <a:ea typeface="Times New Roman" panose="02020603050405020304" pitchFamily="18" charset="0"/>
            </a:endParaRPr>
          </a:p>
          <a:p>
            <a:r>
              <a:rPr lang="en-US" dirty="0">
                <a:ea typeface="Times New Roman" panose="02020603050405020304" pitchFamily="18" charset="0"/>
              </a:rPr>
              <a:t>Students may be </a:t>
            </a:r>
            <a:r>
              <a:rPr lang="en-US" b="1" i="1" dirty="0">
                <a:ea typeface="Times New Roman" panose="02020603050405020304" pitchFamily="18" charset="0"/>
              </a:rPr>
              <a:t>metaphorically positioning </a:t>
            </a:r>
            <a:r>
              <a:rPr lang="en-US" dirty="0">
                <a:ea typeface="Times New Roman" panose="02020603050405020304" pitchFamily="18" charset="0"/>
              </a:rPr>
              <a:t>in the classroom by the types of questions asked of them, the type of activities they are encouraged to engage in, etc. and what these elements of the lesson say about how they are being perceived in the classroom. </a:t>
            </a:r>
            <a:endParaRPr lang="en-US" dirty="0">
              <a:ea typeface="Calibri" panose="020F0502020204030204" pitchFamily="34" charset="0"/>
            </a:endParaRPr>
          </a:p>
          <a:p>
            <a:endParaRPr lang="en-US" dirty="0"/>
          </a:p>
          <a:p>
            <a:r>
              <a:rPr lang="en-US" dirty="0"/>
              <a:t>Positioning is </a:t>
            </a:r>
            <a:r>
              <a:rPr lang="en-US" b="1" i="1" u="sng" dirty="0"/>
              <a:t>not </a:t>
            </a:r>
            <a:r>
              <a:rPr lang="en-US" dirty="0"/>
              <a:t>always intentional or explicit and is also subjective in the way that others perceive of it during interactions. What matters, though, is how students believed they are being positioned. </a:t>
            </a:r>
          </a:p>
          <a:p>
            <a:endParaRPr lang="en-US" dirty="0"/>
          </a:p>
          <a:p>
            <a:r>
              <a:rPr lang="en-US" b="1" i="1" dirty="0"/>
              <a:t>Positioning also does not exist within a vacuum. </a:t>
            </a:r>
            <a:r>
              <a:rPr lang="en-US" dirty="0"/>
              <a:t>Like other forms of speech, actions, and interactions, positioning exists within societal structures and systems of power.</a:t>
            </a:r>
          </a:p>
          <a:p>
            <a:pPr marL="285750" indent="-285750">
              <a:buFont typeface="Arial" panose="020B0604020202020204" pitchFamily="34" charset="0"/>
              <a:buChar char="•"/>
            </a:pPr>
            <a:endParaRPr lang="en-US"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1064279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3185E29-C32E-49F4-9417-C2C1934B29B3}"/>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all" spc="150" normalizeH="0" baseline="0" noProof="0" dirty="0">
                <a:ln>
                  <a:noFill/>
                </a:ln>
                <a:solidFill>
                  <a:prstClr val="white"/>
                </a:solidFill>
                <a:effectLst/>
                <a:uLnTx/>
                <a:uFillTx/>
                <a:latin typeface="Univers Light" panose="020B0403020202020204" pitchFamily="34" charset="0"/>
                <a:ea typeface="+mn-ea"/>
                <a:cs typeface="+mn-cs"/>
              </a:rPr>
              <a:t>8/05/20XX</a:t>
            </a:r>
          </a:p>
        </p:txBody>
      </p:sp>
      <p:sp>
        <p:nvSpPr>
          <p:cNvPr id="5" name="Slide Number Placeholder 4">
            <a:extLst>
              <a:ext uri="{FF2B5EF4-FFF2-40B4-BE49-F238E27FC236}">
                <a16:creationId xmlns:a16="http://schemas.microsoft.com/office/drawing/2014/main" id="{7D6268C4-FA36-44D9-B49A-C2B51810F39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8D65601-5AE2-46FC-B138-694DDD2B510D}" type="slidenum">
              <a:rPr kumimoji="0" lang="en-US" sz="900" b="0" i="0" u="none" strike="noStrike" kern="1200" cap="none" spc="150" normalizeH="0" baseline="0" noProof="0" smtClean="0">
                <a:ln>
                  <a:noFill/>
                </a:ln>
                <a:solidFill>
                  <a:srgbClr val="58696B"/>
                </a:solidFill>
                <a:effectLst/>
                <a:uLnTx/>
                <a:uFillTx/>
                <a:latin typeface="Univers Light" panose="020B0403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900" b="0" i="0" u="none" strike="noStrike" kern="1200" cap="none" spc="150" normalizeH="0" baseline="0" noProof="0" dirty="0">
              <a:ln>
                <a:noFill/>
              </a:ln>
              <a:solidFill>
                <a:srgbClr val="58696B"/>
              </a:solidFill>
              <a:effectLst/>
              <a:uLnTx/>
              <a:uFillTx/>
              <a:latin typeface="Univers Light" panose="020B0403020202020204" pitchFamily="34" charset="0"/>
              <a:ea typeface="+mn-ea"/>
              <a:cs typeface="+mn-cs"/>
            </a:endParaRPr>
          </a:p>
        </p:txBody>
      </p:sp>
      <p:sp>
        <p:nvSpPr>
          <p:cNvPr id="91" name="Rectangle 90">
            <a:extLst>
              <a:ext uri="{FF2B5EF4-FFF2-40B4-BE49-F238E27FC236}">
                <a16:creationId xmlns:a16="http://schemas.microsoft.com/office/drawing/2014/main" id="{86266357-58CA-479D-8E3B-7CBCA9707667}"/>
              </a:ext>
              <a:ext uri="{C183D7F6-B498-43B3-948B-1728B52AA6E4}">
                <adec:decorative xmlns:adec="http://schemas.microsoft.com/office/drawing/2017/decorative" val="1"/>
              </a:ext>
            </a:extLst>
          </p:cNvPr>
          <p:cNvSpPr/>
          <p:nvPr/>
        </p:nvSpPr>
        <p:spPr>
          <a:xfrm>
            <a:off x="638177" y="631627"/>
            <a:ext cx="10915645" cy="558819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Univers Light"/>
              <a:ea typeface="+mn-ea"/>
              <a:cs typeface="+mn-cs"/>
            </a:endParaRPr>
          </a:p>
        </p:txBody>
      </p:sp>
      <p:sp>
        <p:nvSpPr>
          <p:cNvPr id="4" name="Rectangle 40">
            <a:extLst>
              <a:ext uri="{FF2B5EF4-FFF2-40B4-BE49-F238E27FC236}">
                <a16:creationId xmlns:a16="http://schemas.microsoft.com/office/drawing/2014/main" id="{3A89ACDB-F663-C37E-B2BA-DFAD3775166B}"/>
              </a:ext>
              <a:ext uri="{C183D7F6-B498-43B3-948B-1728B52AA6E4}">
                <adec:decorative xmlns:adec="http://schemas.microsoft.com/office/drawing/2017/decorative" val="1"/>
              </a:ext>
            </a:extLst>
          </p:cNvPr>
          <p:cNvSpPr>
            <a:spLocks noChangeArrowheads="1"/>
          </p:cNvSpPr>
          <p:nvPr/>
        </p:nvSpPr>
        <p:spPr bwMode="auto">
          <a:xfrm>
            <a:off x="0" y="-17621"/>
            <a:ext cx="184731"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8" name="Picture Placeholder 7">
            <a:extLst>
              <a:ext uri="{FF2B5EF4-FFF2-40B4-BE49-F238E27FC236}">
                <a16:creationId xmlns:a16="http://schemas.microsoft.com/office/drawing/2014/main" id="{3ACD652E-45E8-D067-29B3-48222A60ACE4}"/>
              </a:ext>
            </a:extLst>
          </p:cNvPr>
          <p:cNvSpPr txBox="1">
            <a:spLocks noGrp="1"/>
          </p:cNvSpPr>
          <p:nvPr>
            <p:ph type="pic" sz="quarter" idx="13"/>
          </p:nvPr>
        </p:nvSpPr>
        <p:spPr>
          <a:xfrm>
            <a:off x="0" y="0"/>
            <a:ext cx="12192000" cy="6858000"/>
          </a:xfrm>
          <a:prstGeom prst="rect">
            <a:avLst/>
          </a:prstGeom>
          <a:noFill/>
        </p:spPr>
        <p:txBody>
          <a:bodyPr wrap="square" rtlCol="0">
            <a:spAutoFit/>
          </a:bodyPr>
          <a:lstStyle/>
          <a:p>
            <a:endParaRPr lang="en-US" dirty="0"/>
          </a:p>
        </p:txBody>
      </p:sp>
      <p:sp>
        <p:nvSpPr>
          <p:cNvPr id="17" name="Content Placeholder 16">
            <a:extLst>
              <a:ext uri="{FF2B5EF4-FFF2-40B4-BE49-F238E27FC236}">
                <a16:creationId xmlns:a16="http://schemas.microsoft.com/office/drawing/2014/main" id="{827F41A1-E0EA-41B4-89AC-89D0C6C9DF1A}"/>
              </a:ext>
            </a:extLst>
          </p:cNvPr>
          <p:cNvSpPr>
            <a:spLocks noGrp="1"/>
          </p:cNvSpPr>
          <p:nvPr>
            <p:ph sz="quarter" idx="15"/>
          </p:nvPr>
        </p:nvSpPr>
        <p:spPr>
          <a:xfrm>
            <a:off x="750758" y="1575191"/>
            <a:ext cx="10715622" cy="4559283"/>
          </a:xfrm>
        </p:spPr>
        <p:txBody>
          <a:bodyPr anchor="ctr"/>
          <a:lstStyle/>
          <a:p>
            <a:pPr marR="0">
              <a:spcBef>
                <a:spcPts val="0"/>
              </a:spcBef>
              <a:spcAft>
                <a:spcPts val="800"/>
              </a:spcAft>
            </a:pPr>
            <a:r>
              <a:rPr lang="en-US" sz="1600" b="1" dirty="0">
                <a:solidFill>
                  <a:schemeClr val="accent6"/>
                </a:solidFill>
                <a:effectLst/>
                <a:ea typeface="Calibri" panose="020F0502020204030204" pitchFamily="34" charset="0"/>
                <a:cs typeface="Times New Roman" panose="02020603050405020304" pitchFamily="18" charset="0"/>
              </a:rPr>
              <a:t>Case: </a:t>
            </a:r>
            <a:r>
              <a:rPr lang="en-US" sz="1500" dirty="0">
                <a:effectLst/>
                <a:ea typeface="Calibri" panose="020F0502020204030204" pitchFamily="34" charset="0"/>
                <a:cs typeface="Times New Roman" panose="02020603050405020304" pitchFamily="18" charset="0"/>
              </a:rPr>
              <a:t>At the start of a ratios lesson, Ms. Murphy directed students to turn to a specific lesson in the math text, write their name at the top of the page, and then to stand. All students appeared to be engaged and were motivated to quickly show that they were ready to begin the lesson. Once standing, students and teachers engaged in a brain starts activity which Ms. Murphy explained helps to undo crisscrossed wires in the brain and would allow the students and the teachers to access almost all of their brain (taken from fieldnotes dated 2/23/23). During the brain starts activity, students and teachers alternated hand and leg shakes and claps in a pattern of five, four, three, two, one. First students and teachers did five of each; right handshake, clap, left hand shake, clap, right foot shake, clap, left foot shake, clap. Then four of each, then three, then two, and finally one of each. Students loosened up and were giggling during brain start activity as they tried to keep up with remembering the pattern with numbers and which limb. Typically,</a:t>
            </a:r>
            <a:r>
              <a:rPr lang="en-US" sz="1500" dirty="0">
                <a:effectLst/>
                <a:ea typeface="Times New Roman" panose="02020603050405020304" pitchFamily="18" charset="0"/>
              </a:rPr>
              <a:t> Ms. Murphy’s classroom was very structured and with minimal opportunities for student collaboration. However, t</a:t>
            </a:r>
            <a:r>
              <a:rPr lang="en-US" sz="1500" dirty="0">
                <a:effectLst/>
                <a:ea typeface="Calibri" panose="020F0502020204030204" pitchFamily="34" charset="0"/>
              </a:rPr>
              <a:t>his activity appeared to be fun for all students, and this was the first time that so many of the students were observed visibly active or giggling. They all attempted to keep up with the directives given by Ms. Murphy, made mistakes, self-corrected, and giggled loudly.</a:t>
            </a:r>
          </a:p>
          <a:p>
            <a:pPr marL="285750" marR="0" indent="-285750">
              <a:spcBef>
                <a:spcPts val="0"/>
              </a:spcBef>
              <a:spcAft>
                <a:spcPts val="800"/>
              </a:spcAft>
              <a:buFont typeface="Arial" panose="020B0604020202020204" pitchFamily="34" charset="0"/>
              <a:buChar char="•"/>
            </a:pPr>
            <a:r>
              <a:rPr lang="en-US" sz="1500" b="1" dirty="0">
                <a:effectLst/>
                <a:ea typeface="Calibri" panose="020F0502020204030204" pitchFamily="34" charset="0"/>
              </a:rPr>
              <a:t>How is the teacher physically or metaphorically positioned?</a:t>
            </a:r>
          </a:p>
          <a:p>
            <a:pPr marL="285750" marR="0" indent="-285750">
              <a:spcBef>
                <a:spcPts val="0"/>
              </a:spcBef>
              <a:spcAft>
                <a:spcPts val="800"/>
              </a:spcAft>
              <a:buFont typeface="Arial" panose="020B0604020202020204" pitchFamily="34" charset="0"/>
              <a:buChar char="•"/>
            </a:pPr>
            <a:r>
              <a:rPr lang="en-US" sz="1500" b="1" dirty="0">
                <a:ea typeface="Calibri" panose="020F0502020204030204" pitchFamily="34" charset="0"/>
              </a:rPr>
              <a:t>How are students physically or metaphorically positioned?</a:t>
            </a:r>
          </a:p>
          <a:p>
            <a:pPr marL="285750" marR="0" indent="-285750">
              <a:spcBef>
                <a:spcPts val="0"/>
              </a:spcBef>
              <a:spcAft>
                <a:spcPts val="800"/>
              </a:spcAft>
              <a:buFont typeface="Arial" panose="020B0604020202020204" pitchFamily="34" charset="0"/>
              <a:buChar char="•"/>
            </a:pPr>
            <a:r>
              <a:rPr lang="en-US" sz="1500" b="1" dirty="0">
                <a:ea typeface="Calibri" panose="020F0502020204030204" pitchFamily="34" charset="0"/>
              </a:rPr>
              <a:t>Describe the </a:t>
            </a:r>
            <a:r>
              <a:rPr lang="en-US" sz="1500" b="1" dirty="0">
                <a:effectLst/>
                <a:ea typeface="Calibri" panose="020F0502020204030204" pitchFamily="34" charset="0"/>
              </a:rPr>
              <a:t>type of learning such activities  might foster.</a:t>
            </a:r>
          </a:p>
          <a:p>
            <a:endParaRPr lang="en-US" sz="1800" dirty="0">
              <a:effectLst/>
              <a:latin typeface="Times New Roman" panose="02020603050405020304" pitchFamily="18" charset="0"/>
              <a:ea typeface="Calibri" panose="020F0502020204030204" pitchFamily="34" charset="0"/>
            </a:endParaRPr>
          </a:p>
        </p:txBody>
      </p:sp>
      <p:sp>
        <p:nvSpPr>
          <p:cNvPr id="16" name="Text Placeholder 15">
            <a:extLst>
              <a:ext uri="{FF2B5EF4-FFF2-40B4-BE49-F238E27FC236}">
                <a16:creationId xmlns:a16="http://schemas.microsoft.com/office/drawing/2014/main" id="{812B1988-DF3B-414E-BEB4-BDE3F33E67A9}"/>
              </a:ext>
            </a:extLst>
          </p:cNvPr>
          <p:cNvSpPr>
            <a:spLocks noGrp="1"/>
          </p:cNvSpPr>
          <p:nvPr>
            <p:ph type="title"/>
          </p:nvPr>
        </p:nvSpPr>
        <p:spPr>
          <a:xfrm>
            <a:off x="2533082" y="994151"/>
            <a:ext cx="6771173" cy="495691"/>
          </a:xfr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en-US" sz="2800" dirty="0">
                <a:solidFill>
                  <a:schemeClr val="accent6"/>
                </a:solidFill>
              </a:rPr>
              <a:t>Activity #1: Sample Case</a:t>
            </a:r>
            <a:endParaRPr lang="en-US" sz="2800" noProof="0" dirty="0">
              <a:solidFill>
                <a:schemeClr val="accent6"/>
              </a:solidFill>
            </a:endParaRPr>
          </a:p>
        </p:txBody>
      </p:sp>
    </p:spTree>
    <p:extLst>
      <p:ext uri="{BB962C8B-B14F-4D97-AF65-F5344CB8AC3E}">
        <p14:creationId xmlns:p14="http://schemas.microsoft.com/office/powerpoint/2010/main" val="936158251"/>
      </p:ext>
    </p:extLst>
  </p:cSld>
  <p:clrMapOvr>
    <a:masterClrMapping/>
  </p:clrMapOvr>
</p:sld>
</file>

<file path=ppt/theme/theme1.xml><?xml version="1.0" encoding="utf-8"?>
<a:theme xmlns:a="http://schemas.openxmlformats.org/drawingml/2006/main" name="1_Office Theme">
  <a:themeElements>
    <a:clrScheme name="Custom 23">
      <a:dk1>
        <a:sysClr val="windowText" lastClr="000000"/>
      </a:dk1>
      <a:lt1>
        <a:sysClr val="window" lastClr="FFFFFF"/>
      </a:lt1>
      <a:dk2>
        <a:srgbClr val="44546A"/>
      </a:dk2>
      <a:lt2>
        <a:srgbClr val="E7E6E6"/>
      </a:lt2>
      <a:accent1>
        <a:srgbClr val="58696B"/>
      </a:accent1>
      <a:accent2>
        <a:srgbClr val="95B8BF"/>
      </a:accent2>
      <a:accent3>
        <a:srgbClr val="BFD4D9"/>
      </a:accent3>
      <a:accent4>
        <a:srgbClr val="5B4839"/>
      </a:accent4>
      <a:accent5>
        <a:srgbClr val="C3A398"/>
      </a:accent5>
      <a:accent6>
        <a:srgbClr val="CA553E"/>
      </a:accent6>
      <a:hlink>
        <a:srgbClr val="0563C1"/>
      </a:hlink>
      <a:folHlink>
        <a:srgbClr val="954F72"/>
      </a:folHlink>
    </a:clrScheme>
    <a:fontScheme name="Custom 30">
      <a:majorFont>
        <a:latin typeface="Tisa Offc Serif Pro"/>
        <a:ea typeface=""/>
        <a:cs typeface=""/>
      </a:majorFont>
      <a:minorFont>
        <a:latin typeface="Univer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a:solidFill>
            <a:schemeClr val="accent5">
              <a:lumMod val="20000"/>
              <a:lumOff val="80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odern Conference PPT_TM78544816_Win32_JC_v2.potx" id="{35CB27CA-E61E-4531-88B2-D5572B8A3A01}" vid="{854ED03E-8373-4C81-B2CB-0118884FF57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9740</TotalTime>
  <Words>3124</Words>
  <Application>Microsoft Office PowerPoint</Application>
  <PresentationFormat>Widescreen</PresentationFormat>
  <Paragraphs>243</Paragraphs>
  <Slides>22</Slides>
  <Notes>22</Notes>
  <HiddenSlides>0</HiddenSlides>
  <MMClips>1</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1_Office Theme</vt:lpstr>
      <vt:lpstr>Educational Leaders as Instructional Leaders: Student Positioning in the Classroom</vt:lpstr>
      <vt:lpstr>What to Expect</vt:lpstr>
      <vt:lpstr>Background</vt:lpstr>
      <vt:lpstr>Instructional Leaders</vt:lpstr>
      <vt:lpstr>Introductory Activity</vt:lpstr>
      <vt:lpstr>Learning Outcomes</vt:lpstr>
      <vt:lpstr>Positioning</vt:lpstr>
      <vt:lpstr>Positioning</vt:lpstr>
      <vt:lpstr>Activity #1: Sample Case</vt:lpstr>
      <vt:lpstr>Analysis of Sample Case</vt:lpstr>
      <vt:lpstr>Activity #2</vt:lpstr>
      <vt:lpstr>Activity #3: Small Group Activity</vt:lpstr>
      <vt:lpstr>Prompts for Cases</vt:lpstr>
      <vt:lpstr>Case #1</vt:lpstr>
      <vt:lpstr>Case #2</vt:lpstr>
      <vt:lpstr>Case #3</vt:lpstr>
      <vt:lpstr>Case #4</vt:lpstr>
      <vt:lpstr>Culminating Activity </vt:lpstr>
      <vt:lpstr>Culminating Activity Cont’d</vt:lpstr>
      <vt:lpstr>     Providing Qualitative Feedback to Teachers About Students’ Experiences in the Classroom </vt:lpstr>
      <vt:lpstr>QUESTIONS?</vt:lpstr>
      <vt:lpstr>End of Session Survey </vt:lpstr>
    </vt:vector>
  </TitlesOfParts>
  <Company>University of Cincinnati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Job Talk</dc:title>
  <dc:creator>Pennerman, Elsheika (thompek)</dc:creator>
  <cp:lastModifiedBy>Pennerman, Elsheika (thompek)</cp:lastModifiedBy>
  <cp:revision>54</cp:revision>
  <dcterms:created xsi:type="dcterms:W3CDTF">2024-03-16T14:38:29Z</dcterms:created>
  <dcterms:modified xsi:type="dcterms:W3CDTF">2025-08-19T14:05:13Z</dcterms:modified>
</cp:coreProperties>
</file>