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9"/>
  </p:notesMasterIdLst>
  <p:sldIdLst>
    <p:sldId id="292" r:id="rId2"/>
    <p:sldId id="256" r:id="rId3"/>
    <p:sldId id="259" r:id="rId4"/>
    <p:sldId id="258" r:id="rId5"/>
    <p:sldId id="264" r:id="rId6"/>
    <p:sldId id="284" r:id="rId7"/>
    <p:sldId id="278" r:id="rId8"/>
    <p:sldId id="261" r:id="rId9"/>
    <p:sldId id="279" r:id="rId10"/>
    <p:sldId id="257" r:id="rId11"/>
    <p:sldId id="287" r:id="rId12"/>
    <p:sldId id="260" r:id="rId13"/>
    <p:sldId id="289" r:id="rId14"/>
    <p:sldId id="290" r:id="rId15"/>
    <p:sldId id="281" r:id="rId16"/>
    <p:sldId id="282" r:id="rId17"/>
    <p:sldId id="288" r:id="rId18"/>
  </p:sldIdLst>
  <p:sldSz cx="18288000" cy="10287000"/>
  <p:notesSz cx="6858000" cy="9144000"/>
  <p:embeddedFontLst>
    <p:embeddedFont>
      <p:font typeface="Michroma" panose="020B0604020202020204" charset="0"/>
      <p:regular r:id="rId20"/>
    </p:embeddedFont>
    <p:embeddedFont>
      <p:font typeface="Montserrat" panose="020F0502020204030204" pitchFamily="2" charset="0"/>
      <p:regular r:id="rId21"/>
      <p:bold r:id="rId22"/>
      <p:italic r:id="rId23"/>
      <p:boldItalic r:id="rId24"/>
    </p:embeddedFont>
    <p:embeddedFont>
      <p:font typeface="Montserrat Medium" panose="020F0502020204030204" pitchFamily="2" charset="0"/>
      <p:regular r:id="rId25"/>
      <p:bold r:id="rId26"/>
      <p:italic r:id="rId27"/>
      <p:boldItalic r:id="rId28"/>
    </p:embeddedFont>
    <p:embeddedFont>
      <p:font typeface="Open Sans ExtraBold" panose="020B0906030804020204" pitchFamily="34" charset="0"/>
      <p:bold r:id="rId29"/>
      <p:boldItalic r:id="rId30"/>
    </p:embeddedFont>
    <p:embeddedFont>
      <p:font typeface="Ultra" panose="020B0604020202020204" charset="0"/>
      <p:regular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15A3"/>
    <a:srgbClr val="BCE4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E0D831D-651F-4651-8A74-9FC18201172D}">
  <a:tblStyle styleId="{1E0D831D-651F-4651-8A74-9FC18201172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94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8" name="Google Shape;12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946794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32709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83597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8" name="Google Shape;1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822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752238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1578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8" name="Google Shape;26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3423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9823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8509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2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CUSTOM_8">
    <p:bg>
      <p:bgPr>
        <a:solidFill>
          <a:schemeClr val="dk2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1"/>
          <p:cNvGrpSpPr/>
          <p:nvPr/>
        </p:nvGrpSpPr>
        <p:grpSpPr>
          <a:xfrm>
            <a:off x="1040829" y="884038"/>
            <a:ext cx="6625970" cy="3111939"/>
            <a:chOff x="0" y="-38100"/>
            <a:chExt cx="1745100" cy="819600"/>
          </a:xfrm>
        </p:grpSpPr>
        <p:sp>
          <p:nvSpPr>
            <p:cNvPr id="101" name="Google Shape;101;p11"/>
            <p:cNvSpPr/>
            <p:nvPr/>
          </p:nvSpPr>
          <p:spPr>
            <a:xfrm>
              <a:off x="0" y="0"/>
              <a:ext cx="1744995" cy="781371"/>
            </a:xfrm>
            <a:custGeom>
              <a:avLst/>
              <a:gdLst/>
              <a:ahLst/>
              <a:cxnLst/>
              <a:rect l="l" t="t" r="r" b="b"/>
              <a:pathLst>
                <a:path w="1744995" h="781371" extrusionOk="0">
                  <a:moveTo>
                    <a:pt x="35055" y="0"/>
                  </a:moveTo>
                  <a:lnTo>
                    <a:pt x="1709940" y="0"/>
                  </a:lnTo>
                  <a:cubicBezTo>
                    <a:pt x="1729300" y="0"/>
                    <a:pt x="1744995" y="15695"/>
                    <a:pt x="1744995" y="35055"/>
                  </a:cubicBezTo>
                  <a:lnTo>
                    <a:pt x="1744995" y="746316"/>
                  </a:lnTo>
                  <a:cubicBezTo>
                    <a:pt x="1744995" y="765676"/>
                    <a:pt x="1729300" y="781371"/>
                    <a:pt x="1709940" y="781371"/>
                  </a:cubicBezTo>
                  <a:lnTo>
                    <a:pt x="35055" y="781371"/>
                  </a:lnTo>
                  <a:cubicBezTo>
                    <a:pt x="15695" y="781371"/>
                    <a:pt x="0" y="765676"/>
                    <a:pt x="0" y="746316"/>
                  </a:cubicBezTo>
                  <a:lnTo>
                    <a:pt x="0" y="35055"/>
                  </a:lnTo>
                  <a:cubicBezTo>
                    <a:pt x="0" y="15695"/>
                    <a:pt x="15695" y="0"/>
                    <a:pt x="35055" y="0"/>
                  </a:cubicBezTo>
                  <a:close/>
                </a:path>
              </a:pathLst>
            </a:custGeom>
            <a:solidFill>
              <a:srgbClr val="C67D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1"/>
            <p:cNvSpPr txBox="1"/>
            <p:nvPr/>
          </p:nvSpPr>
          <p:spPr>
            <a:xfrm>
              <a:off x="0" y="-38100"/>
              <a:ext cx="1745100" cy="81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3" name="Google Shape;103;p11"/>
          <p:cNvPicPr preferRelativeResize="0"/>
          <p:nvPr/>
        </p:nvPicPr>
        <p:blipFill rotWithShape="1">
          <a:blip r:embed="rId2">
            <a:alphaModFix/>
          </a:blip>
          <a:srcRect b="6480"/>
          <a:stretch/>
        </p:blipFill>
        <p:spPr>
          <a:xfrm>
            <a:off x="9023225" y="3425"/>
            <a:ext cx="9383050" cy="10287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1"/>
          <p:cNvPicPr preferRelativeResize="0"/>
          <p:nvPr/>
        </p:nvPicPr>
        <p:blipFill rotWithShape="1">
          <a:blip r:embed="rId2">
            <a:alphaModFix/>
          </a:blip>
          <a:srcRect l="82036" t="3334"/>
          <a:stretch/>
        </p:blipFill>
        <p:spPr>
          <a:xfrm>
            <a:off x="0" y="0"/>
            <a:ext cx="1651199" cy="104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67700" y="2295187"/>
            <a:ext cx="6625974" cy="6625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107111" y="1281621"/>
            <a:ext cx="1651200" cy="2025607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1"/>
          <p:cNvSpPr txBox="1">
            <a:spLocks noGrp="1"/>
          </p:cNvSpPr>
          <p:nvPr>
            <p:ph type="title"/>
          </p:nvPr>
        </p:nvSpPr>
        <p:spPr>
          <a:xfrm>
            <a:off x="1402800" y="1354325"/>
            <a:ext cx="5935200" cy="2252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6950"/>
              <a:buNone/>
              <a:defRPr sz="6950"/>
            </a:lvl1pPr>
            <a:lvl2pPr lvl="1" rtl="0">
              <a:spcBef>
                <a:spcPts val="0"/>
              </a:spcBef>
              <a:spcAft>
                <a:spcPts val="0"/>
              </a:spcAft>
              <a:buSzPts val="6950"/>
              <a:buNone/>
              <a:defRPr sz="6950"/>
            </a:lvl2pPr>
            <a:lvl3pPr lvl="2" rtl="0">
              <a:spcBef>
                <a:spcPts val="0"/>
              </a:spcBef>
              <a:spcAft>
                <a:spcPts val="0"/>
              </a:spcAft>
              <a:buSzPts val="6950"/>
              <a:buNone/>
              <a:defRPr sz="6950"/>
            </a:lvl3pPr>
            <a:lvl4pPr lvl="3" rtl="0">
              <a:spcBef>
                <a:spcPts val="0"/>
              </a:spcBef>
              <a:spcAft>
                <a:spcPts val="0"/>
              </a:spcAft>
              <a:buSzPts val="6950"/>
              <a:buNone/>
              <a:defRPr sz="6950"/>
            </a:lvl4pPr>
            <a:lvl5pPr lvl="4" rtl="0">
              <a:spcBef>
                <a:spcPts val="0"/>
              </a:spcBef>
              <a:spcAft>
                <a:spcPts val="0"/>
              </a:spcAft>
              <a:buSzPts val="6950"/>
              <a:buNone/>
              <a:defRPr sz="6950"/>
            </a:lvl5pPr>
            <a:lvl6pPr lvl="5" rtl="0">
              <a:spcBef>
                <a:spcPts val="0"/>
              </a:spcBef>
              <a:spcAft>
                <a:spcPts val="0"/>
              </a:spcAft>
              <a:buSzPts val="6950"/>
              <a:buNone/>
              <a:defRPr sz="6950"/>
            </a:lvl6pPr>
            <a:lvl7pPr lvl="6" rtl="0">
              <a:spcBef>
                <a:spcPts val="0"/>
              </a:spcBef>
              <a:spcAft>
                <a:spcPts val="0"/>
              </a:spcAft>
              <a:buSzPts val="6950"/>
              <a:buNone/>
              <a:defRPr sz="6950"/>
            </a:lvl7pPr>
            <a:lvl8pPr lvl="7" rtl="0">
              <a:spcBef>
                <a:spcPts val="0"/>
              </a:spcBef>
              <a:spcAft>
                <a:spcPts val="0"/>
              </a:spcAft>
              <a:buSzPts val="6950"/>
              <a:buNone/>
              <a:defRPr sz="6950"/>
            </a:lvl8pPr>
            <a:lvl9pPr lvl="8" rtl="0">
              <a:spcBef>
                <a:spcPts val="0"/>
              </a:spcBef>
              <a:spcAft>
                <a:spcPts val="0"/>
              </a:spcAft>
              <a:buSzPts val="6950"/>
              <a:buNone/>
              <a:defRPr sz="6950"/>
            </a:lvl9pPr>
          </a:lstStyle>
          <a:p>
            <a:endParaRPr/>
          </a:p>
        </p:txBody>
      </p:sp>
      <p:sp>
        <p:nvSpPr>
          <p:cNvPr id="108" name="Google Shape;108;p11"/>
          <p:cNvSpPr txBox="1">
            <a:spLocks noGrp="1"/>
          </p:cNvSpPr>
          <p:nvPr>
            <p:ph type="body" idx="1"/>
          </p:nvPr>
        </p:nvSpPr>
        <p:spPr>
          <a:xfrm>
            <a:off x="1402800" y="488105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445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Montserrat"/>
              <a:buChar char="•"/>
              <a:defRPr sz="34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419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Char char="–"/>
              <a:defRPr sz="3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87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Char char="•"/>
              <a:defRPr sz="25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»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9">
    <p:bg>
      <p:bgPr>
        <a:solidFill>
          <a:schemeClr val="lt2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2"/>
          <p:cNvSpPr/>
          <p:nvPr/>
        </p:nvSpPr>
        <p:spPr>
          <a:xfrm>
            <a:off x="-474669" y="3874642"/>
            <a:ext cx="17736888" cy="6600955"/>
          </a:xfrm>
          <a:custGeom>
            <a:avLst/>
            <a:gdLst/>
            <a:ahLst/>
            <a:cxnLst/>
            <a:rect l="l" t="t" r="r" b="b"/>
            <a:pathLst>
              <a:path w="4670675" h="1738237" extrusionOk="0">
                <a:moveTo>
                  <a:pt x="13097" y="0"/>
                </a:moveTo>
                <a:lnTo>
                  <a:pt x="4657578" y="0"/>
                </a:lnTo>
                <a:cubicBezTo>
                  <a:pt x="4661052" y="0"/>
                  <a:pt x="4664383" y="1380"/>
                  <a:pt x="4666839" y="3836"/>
                </a:cubicBezTo>
                <a:cubicBezTo>
                  <a:pt x="4669295" y="6292"/>
                  <a:pt x="4670675" y="9623"/>
                  <a:pt x="4670675" y="13097"/>
                </a:cubicBezTo>
                <a:lnTo>
                  <a:pt x="4670675" y="1725140"/>
                </a:lnTo>
                <a:cubicBezTo>
                  <a:pt x="4670675" y="1732373"/>
                  <a:pt x="4664811" y="1738237"/>
                  <a:pt x="4657578" y="1738237"/>
                </a:cubicBezTo>
                <a:lnTo>
                  <a:pt x="13097" y="1738237"/>
                </a:lnTo>
                <a:cubicBezTo>
                  <a:pt x="9623" y="1738237"/>
                  <a:pt x="6292" y="1736857"/>
                  <a:pt x="3836" y="1734401"/>
                </a:cubicBezTo>
                <a:cubicBezTo>
                  <a:pt x="1380" y="1731945"/>
                  <a:pt x="0" y="1728613"/>
                  <a:pt x="0" y="1725140"/>
                </a:cubicBezTo>
                <a:lnTo>
                  <a:pt x="0" y="13097"/>
                </a:lnTo>
                <a:cubicBezTo>
                  <a:pt x="0" y="9623"/>
                  <a:pt x="1380" y="6292"/>
                  <a:pt x="3836" y="3836"/>
                </a:cubicBezTo>
                <a:cubicBezTo>
                  <a:pt x="6292" y="1380"/>
                  <a:pt x="9623" y="0"/>
                  <a:pt x="13097" y="0"/>
                </a:cubicBezTo>
                <a:close/>
              </a:path>
            </a:pathLst>
          </a:custGeom>
          <a:solidFill>
            <a:srgbClr val="13131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12"/>
          <p:cNvSpPr/>
          <p:nvPr/>
        </p:nvSpPr>
        <p:spPr>
          <a:xfrm>
            <a:off x="11106067" y="1028700"/>
            <a:ext cx="6154244" cy="2605195"/>
          </a:xfrm>
          <a:custGeom>
            <a:avLst/>
            <a:gdLst/>
            <a:ahLst/>
            <a:cxnLst/>
            <a:rect l="l" t="t" r="r" b="b"/>
            <a:pathLst>
              <a:path w="1620604" h="686029" extrusionOk="0">
                <a:moveTo>
                  <a:pt x="37746" y="0"/>
                </a:moveTo>
                <a:lnTo>
                  <a:pt x="1582859" y="0"/>
                </a:lnTo>
                <a:cubicBezTo>
                  <a:pt x="1592870" y="0"/>
                  <a:pt x="1602470" y="3977"/>
                  <a:pt x="1609549" y="11055"/>
                </a:cubicBezTo>
                <a:cubicBezTo>
                  <a:pt x="1616628" y="18134"/>
                  <a:pt x="1620604" y="27735"/>
                  <a:pt x="1620604" y="37746"/>
                </a:cubicBezTo>
                <a:lnTo>
                  <a:pt x="1620604" y="648283"/>
                </a:lnTo>
                <a:cubicBezTo>
                  <a:pt x="1620604" y="669130"/>
                  <a:pt x="1603705" y="686029"/>
                  <a:pt x="1582859" y="686029"/>
                </a:cubicBezTo>
                <a:lnTo>
                  <a:pt x="37746" y="686029"/>
                </a:lnTo>
                <a:cubicBezTo>
                  <a:pt x="16899" y="686029"/>
                  <a:pt x="0" y="669130"/>
                  <a:pt x="0" y="648283"/>
                </a:cubicBezTo>
                <a:lnTo>
                  <a:pt x="0" y="37746"/>
                </a:lnTo>
                <a:cubicBezTo>
                  <a:pt x="0" y="16899"/>
                  <a:pt x="16899" y="0"/>
                  <a:pt x="37746" y="0"/>
                </a:cubicBezTo>
                <a:close/>
              </a:path>
            </a:pathLst>
          </a:custGeom>
          <a:solidFill>
            <a:srgbClr val="4A15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2" name="Google Shape;112;p12"/>
          <p:cNvPicPr preferRelativeResize="0"/>
          <p:nvPr/>
        </p:nvPicPr>
        <p:blipFill rotWithShape="1">
          <a:blip r:embed="rId2">
            <a:alphaModFix/>
          </a:blip>
          <a:srcRect l="44622" t="75553"/>
          <a:stretch/>
        </p:blipFill>
        <p:spPr>
          <a:xfrm>
            <a:off x="0" y="0"/>
            <a:ext cx="2526773" cy="1006352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2"/>
          <p:cNvSpPr txBox="1">
            <a:spLocks noGrp="1"/>
          </p:cNvSpPr>
          <p:nvPr>
            <p:ph type="title"/>
          </p:nvPr>
        </p:nvSpPr>
        <p:spPr>
          <a:xfrm>
            <a:off x="1539100" y="1169800"/>
            <a:ext cx="8961900" cy="2108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5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2"/>
          <p:cNvSpPr txBox="1">
            <a:spLocks noGrp="1"/>
          </p:cNvSpPr>
          <p:nvPr>
            <p:ph type="body" idx="1"/>
          </p:nvPr>
        </p:nvSpPr>
        <p:spPr>
          <a:xfrm>
            <a:off x="11729925" y="1506825"/>
            <a:ext cx="5027100" cy="160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Char char="•"/>
              <a:defRPr sz="2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•"/>
              <a:defRPr sz="1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–"/>
              <a:defRPr sz="16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Char char="»"/>
              <a:defRPr sz="1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•"/>
              <a:defRPr sz="12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921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Char char="•"/>
              <a:defRPr sz="1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15" name="Google Shape;115;p12"/>
          <p:cNvSpPr txBox="1">
            <a:spLocks noGrp="1"/>
          </p:cNvSpPr>
          <p:nvPr>
            <p:ph type="body" idx="2"/>
          </p:nvPr>
        </p:nvSpPr>
        <p:spPr>
          <a:xfrm>
            <a:off x="1539100" y="6656225"/>
            <a:ext cx="4458000" cy="26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445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Montserrat"/>
              <a:buChar char="•"/>
              <a:defRPr sz="3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4191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Montserrat"/>
              <a:buChar char="–"/>
              <a:defRPr sz="3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8735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Montserrat"/>
              <a:buChar char="•"/>
              <a:defRPr sz="25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»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16" name="Google Shape;116;p12"/>
          <p:cNvSpPr txBox="1">
            <a:spLocks noGrp="1"/>
          </p:cNvSpPr>
          <p:nvPr>
            <p:ph type="body" idx="3"/>
          </p:nvPr>
        </p:nvSpPr>
        <p:spPr>
          <a:xfrm>
            <a:off x="6648063" y="6656225"/>
            <a:ext cx="4458000" cy="26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445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Montserrat"/>
              <a:buChar char="•"/>
              <a:defRPr sz="3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4191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Montserrat"/>
              <a:buChar char="–"/>
              <a:defRPr sz="3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8735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Montserrat"/>
              <a:buChar char="•"/>
              <a:defRPr sz="25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»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17" name="Google Shape;117;p12"/>
          <p:cNvSpPr txBox="1">
            <a:spLocks noGrp="1"/>
          </p:cNvSpPr>
          <p:nvPr>
            <p:ph type="body" idx="4"/>
          </p:nvPr>
        </p:nvSpPr>
        <p:spPr>
          <a:xfrm>
            <a:off x="11757050" y="6656225"/>
            <a:ext cx="4458000" cy="26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445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Montserrat"/>
              <a:buChar char="•"/>
              <a:defRPr sz="3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4191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Montserrat"/>
              <a:buChar char="–"/>
              <a:defRPr sz="3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8735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Montserrat"/>
              <a:buChar char="•"/>
              <a:defRPr sz="25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»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 Slide">
  <p:cSld name="CUSTOM_10">
    <p:bg>
      <p:bgPr>
        <a:solidFill>
          <a:schemeClr val="dk1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3"/>
          <p:cNvSpPr>
            <a:spLocks noGrp="1"/>
          </p:cNvSpPr>
          <p:nvPr>
            <p:ph type="pic" idx="2"/>
          </p:nvPr>
        </p:nvSpPr>
        <p:spPr>
          <a:xfrm>
            <a:off x="10566700" y="0"/>
            <a:ext cx="8592300" cy="10408800"/>
          </a:xfrm>
          <a:prstGeom prst="roundRect">
            <a:avLst>
              <a:gd name="adj" fmla="val 3650"/>
            </a:avLst>
          </a:prstGeom>
          <a:noFill/>
          <a:ln>
            <a:noFill/>
          </a:ln>
        </p:spPr>
      </p:sp>
      <p:sp>
        <p:nvSpPr>
          <p:cNvPr id="120" name="Google Shape;120;p13"/>
          <p:cNvSpPr/>
          <p:nvPr/>
        </p:nvSpPr>
        <p:spPr>
          <a:xfrm>
            <a:off x="-163307" y="5143500"/>
            <a:ext cx="11517726" cy="5569296"/>
          </a:xfrm>
          <a:custGeom>
            <a:avLst/>
            <a:gdLst/>
            <a:ahLst/>
            <a:cxnLst/>
            <a:rect l="l" t="t" r="r" b="b"/>
            <a:pathLst>
              <a:path w="3032976" h="1466569" extrusionOk="0">
                <a:moveTo>
                  <a:pt x="20169" y="0"/>
                </a:moveTo>
                <a:lnTo>
                  <a:pt x="3012807" y="0"/>
                </a:lnTo>
                <a:cubicBezTo>
                  <a:pt x="3018156" y="0"/>
                  <a:pt x="3023286" y="2125"/>
                  <a:pt x="3027068" y="5907"/>
                </a:cubicBezTo>
                <a:cubicBezTo>
                  <a:pt x="3030851" y="9690"/>
                  <a:pt x="3032976" y="14820"/>
                  <a:pt x="3032976" y="20169"/>
                </a:cubicBezTo>
                <a:lnTo>
                  <a:pt x="3032976" y="1446400"/>
                </a:lnTo>
                <a:cubicBezTo>
                  <a:pt x="3032976" y="1451749"/>
                  <a:pt x="3030851" y="1456879"/>
                  <a:pt x="3027068" y="1460661"/>
                </a:cubicBezTo>
                <a:cubicBezTo>
                  <a:pt x="3023286" y="1464444"/>
                  <a:pt x="3018156" y="1466569"/>
                  <a:pt x="3012807" y="1466569"/>
                </a:cubicBezTo>
                <a:lnTo>
                  <a:pt x="20169" y="1466569"/>
                </a:lnTo>
                <a:cubicBezTo>
                  <a:pt x="14820" y="1466569"/>
                  <a:pt x="9690" y="1464444"/>
                  <a:pt x="5907" y="1460661"/>
                </a:cubicBezTo>
                <a:cubicBezTo>
                  <a:pt x="2125" y="1456879"/>
                  <a:pt x="0" y="1451749"/>
                  <a:pt x="0" y="1446400"/>
                </a:cubicBezTo>
                <a:lnTo>
                  <a:pt x="0" y="20169"/>
                </a:lnTo>
                <a:cubicBezTo>
                  <a:pt x="0" y="14820"/>
                  <a:pt x="2125" y="9690"/>
                  <a:pt x="5907" y="5907"/>
                </a:cubicBezTo>
                <a:cubicBezTo>
                  <a:pt x="9690" y="2125"/>
                  <a:pt x="14820" y="0"/>
                  <a:pt x="20169" y="0"/>
                </a:cubicBezTo>
                <a:close/>
              </a:path>
            </a:pathLst>
          </a:custGeom>
          <a:solidFill>
            <a:srgbClr val="C67D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13"/>
          <p:cNvSpPr/>
          <p:nvPr/>
        </p:nvSpPr>
        <p:spPr>
          <a:xfrm>
            <a:off x="9992643" y="4722000"/>
            <a:ext cx="1399718" cy="1399718"/>
          </a:xfrm>
          <a:custGeom>
            <a:avLst/>
            <a:gdLst/>
            <a:ahLst/>
            <a:cxnLst/>
            <a:rect l="l" t="t" r="r" b="b"/>
            <a:pathLst>
              <a:path w="1399718" h="1399718" extrusionOk="0">
                <a:moveTo>
                  <a:pt x="0" y="0"/>
                </a:moveTo>
                <a:lnTo>
                  <a:pt x="1399718" y="0"/>
                </a:lnTo>
                <a:lnTo>
                  <a:pt x="1399718" y="1399717"/>
                </a:lnTo>
                <a:lnTo>
                  <a:pt x="0" y="13997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122" name="Google Shape;122;p13"/>
          <p:cNvPicPr preferRelativeResize="0"/>
          <p:nvPr/>
        </p:nvPicPr>
        <p:blipFill rotWithShape="1">
          <a:blip r:embed="rId3">
            <a:alphaModFix/>
          </a:blip>
          <a:srcRect l="20089" t="16950"/>
          <a:stretch/>
        </p:blipFill>
        <p:spPr>
          <a:xfrm>
            <a:off x="-29250" y="0"/>
            <a:ext cx="2826599" cy="2585826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3"/>
          <p:cNvSpPr txBox="1">
            <a:spLocks noGrp="1"/>
          </p:cNvSpPr>
          <p:nvPr>
            <p:ph type="title"/>
          </p:nvPr>
        </p:nvSpPr>
        <p:spPr>
          <a:xfrm>
            <a:off x="1539100" y="1261000"/>
            <a:ext cx="7809300" cy="33765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200"/>
              <a:buNone/>
              <a:defRPr sz="9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2pPr>
            <a:lvl3pPr lvl="2" rtl="0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3pPr>
            <a:lvl4pPr lvl="3" rtl="0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4pPr>
            <a:lvl5pPr lvl="4" rtl="0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5pPr>
            <a:lvl6pPr lvl="5" rtl="0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6pPr>
            <a:lvl7pPr lvl="6" rtl="0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7pPr>
            <a:lvl8pPr lvl="7" rtl="0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8pPr>
            <a:lvl9pPr lvl="8" rtl="0"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9pPr>
          </a:lstStyle>
          <a:p>
            <a:endParaRPr/>
          </a:p>
        </p:txBody>
      </p:sp>
      <p:sp>
        <p:nvSpPr>
          <p:cNvPr id="124" name="Google Shape;124;p13"/>
          <p:cNvSpPr txBox="1">
            <a:spLocks noGrp="1"/>
          </p:cNvSpPr>
          <p:nvPr>
            <p:ph type="body" idx="1"/>
          </p:nvPr>
        </p:nvSpPr>
        <p:spPr>
          <a:xfrm>
            <a:off x="1539100" y="6974875"/>
            <a:ext cx="8303400" cy="27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SzPts val="2400"/>
              <a:buFont typeface="Montserrat"/>
              <a:buChar char="•"/>
              <a:defRPr sz="24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SzPts val="2000"/>
              <a:buFont typeface="Montserrat"/>
              <a:buChar char="–"/>
              <a:defRPr sz="20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SzPts val="1800"/>
              <a:buFont typeface="Montserrat"/>
              <a:buChar char="•"/>
              <a:defRPr sz="1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spcBef>
                <a:spcPts val="400"/>
              </a:spcBef>
              <a:spcAft>
                <a:spcPts val="0"/>
              </a:spcAft>
              <a:buSzPts val="1600"/>
              <a:buFont typeface="Montserrat"/>
              <a:buChar char="–"/>
              <a:defRPr sz="16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Char char="»"/>
              <a:defRPr sz="14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Montserrat"/>
              <a:buChar char="•"/>
              <a:defRPr sz="12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92100" algn="l" rtl="0">
              <a:spcBef>
                <a:spcPts val="400"/>
              </a:spcBef>
              <a:spcAft>
                <a:spcPts val="0"/>
              </a:spcAft>
              <a:buSzPts val="1000"/>
              <a:buFont typeface="Montserrat"/>
              <a:buChar char="•"/>
              <a:defRPr sz="10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SzPts val="800"/>
              <a:buFont typeface="Montserrat"/>
              <a:buChar char="•"/>
              <a:defRPr sz="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SzPts val="800"/>
              <a:buFont typeface="Montserrat"/>
              <a:buChar char="•"/>
              <a:defRPr sz="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5" name="Google Shape;125;p13"/>
          <p:cNvSpPr txBox="1">
            <a:spLocks noGrp="1"/>
          </p:cNvSpPr>
          <p:nvPr>
            <p:ph type="subTitle" idx="3"/>
          </p:nvPr>
        </p:nvSpPr>
        <p:spPr>
          <a:xfrm>
            <a:off x="1539100" y="5494325"/>
            <a:ext cx="8144700" cy="1287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5150"/>
              <a:buNone/>
              <a:defRPr sz="515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93CB5-2309-BC5E-66BA-1DB684219E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E2F5C4-CF04-594C-93D9-64A6A13EF2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9387E5-3198-FF04-4BD5-38E46F8C2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70B4-4EEB-4249-BFB9-16BEC71DE936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E5791-8C78-1353-5122-633BE151F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5E1F0-97F6-BD2D-857A-4E095187F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24B67-DB8E-494F-B165-3DC13700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08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CUSTOM">
    <p:bg>
      <p:bgPr>
        <a:solidFill>
          <a:schemeClr val="lt2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/>
          <p:cNvPicPr preferRelativeResize="0"/>
          <p:nvPr/>
        </p:nvPicPr>
        <p:blipFill rotWithShape="1">
          <a:blip r:embed="rId2">
            <a:alphaModFix/>
          </a:blip>
          <a:srcRect r="37083" b="40426"/>
          <a:stretch/>
        </p:blipFill>
        <p:spPr>
          <a:xfrm>
            <a:off x="14954575" y="7962500"/>
            <a:ext cx="3333427" cy="232449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/>
          <p:nvPr/>
        </p:nvSpPr>
        <p:spPr>
          <a:xfrm>
            <a:off x="1028700" y="1028700"/>
            <a:ext cx="16233272" cy="6637419"/>
          </a:xfrm>
          <a:custGeom>
            <a:avLst/>
            <a:gdLst/>
            <a:ahLst/>
            <a:cxnLst/>
            <a:rect l="l" t="t" r="r" b="b"/>
            <a:pathLst>
              <a:path w="4274726" h="1747839" extrusionOk="0">
                <a:moveTo>
                  <a:pt x="14310" y="0"/>
                </a:moveTo>
                <a:lnTo>
                  <a:pt x="4260416" y="0"/>
                </a:lnTo>
                <a:cubicBezTo>
                  <a:pt x="4264211" y="0"/>
                  <a:pt x="4267851" y="1508"/>
                  <a:pt x="4270535" y="4191"/>
                </a:cubicBezTo>
                <a:cubicBezTo>
                  <a:pt x="4273218" y="6875"/>
                  <a:pt x="4274726" y="10515"/>
                  <a:pt x="4274726" y="14310"/>
                </a:cubicBezTo>
                <a:lnTo>
                  <a:pt x="4274726" y="1733529"/>
                </a:lnTo>
                <a:cubicBezTo>
                  <a:pt x="4274726" y="1737325"/>
                  <a:pt x="4273218" y="1740964"/>
                  <a:pt x="4270535" y="1743648"/>
                </a:cubicBezTo>
                <a:cubicBezTo>
                  <a:pt x="4267851" y="1746332"/>
                  <a:pt x="4264211" y="1747839"/>
                  <a:pt x="4260416" y="1747839"/>
                </a:cubicBezTo>
                <a:lnTo>
                  <a:pt x="14310" y="1747839"/>
                </a:lnTo>
                <a:cubicBezTo>
                  <a:pt x="10515" y="1747839"/>
                  <a:pt x="6875" y="1746332"/>
                  <a:pt x="4191" y="1743648"/>
                </a:cubicBezTo>
                <a:cubicBezTo>
                  <a:pt x="1508" y="1740964"/>
                  <a:pt x="0" y="1737325"/>
                  <a:pt x="0" y="1733529"/>
                </a:cubicBezTo>
                <a:lnTo>
                  <a:pt x="0" y="14310"/>
                </a:lnTo>
                <a:cubicBezTo>
                  <a:pt x="0" y="10515"/>
                  <a:pt x="1508" y="6875"/>
                  <a:pt x="4191" y="4191"/>
                </a:cubicBezTo>
                <a:cubicBezTo>
                  <a:pt x="6875" y="1508"/>
                  <a:pt x="10515" y="0"/>
                  <a:pt x="14310" y="0"/>
                </a:cubicBezTo>
                <a:close/>
              </a:path>
            </a:pathLst>
          </a:custGeom>
          <a:solidFill>
            <a:srgbClr val="13131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" name="Google Shape;1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66325" y="1028700"/>
            <a:ext cx="6619476" cy="66332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oogle Shape;16;p3"/>
          <p:cNvGrpSpPr/>
          <p:nvPr/>
        </p:nvGrpSpPr>
        <p:grpSpPr>
          <a:xfrm>
            <a:off x="6289291" y="7684109"/>
            <a:ext cx="10970383" cy="1574202"/>
            <a:chOff x="0" y="-38100"/>
            <a:chExt cx="2889300" cy="414602"/>
          </a:xfrm>
        </p:grpSpPr>
        <p:sp>
          <p:nvSpPr>
            <p:cNvPr id="17" name="Google Shape;17;p3"/>
            <p:cNvSpPr/>
            <p:nvPr/>
          </p:nvSpPr>
          <p:spPr>
            <a:xfrm>
              <a:off x="0" y="0"/>
              <a:ext cx="2889221" cy="376502"/>
            </a:xfrm>
            <a:custGeom>
              <a:avLst/>
              <a:gdLst/>
              <a:ahLst/>
              <a:cxnLst/>
              <a:rect l="l" t="t" r="r" b="b"/>
              <a:pathLst>
                <a:path w="2889221" h="376502" extrusionOk="0">
                  <a:moveTo>
                    <a:pt x="21172" y="0"/>
                  </a:moveTo>
                  <a:lnTo>
                    <a:pt x="2868049" y="0"/>
                  </a:lnTo>
                  <a:cubicBezTo>
                    <a:pt x="2879741" y="0"/>
                    <a:pt x="2889221" y="9479"/>
                    <a:pt x="2889221" y="21172"/>
                  </a:cubicBezTo>
                  <a:lnTo>
                    <a:pt x="2889221" y="355329"/>
                  </a:lnTo>
                  <a:cubicBezTo>
                    <a:pt x="2889221" y="367023"/>
                    <a:pt x="2879741" y="376502"/>
                    <a:pt x="2868049" y="376502"/>
                  </a:cubicBezTo>
                  <a:lnTo>
                    <a:pt x="21172" y="376502"/>
                  </a:lnTo>
                  <a:cubicBezTo>
                    <a:pt x="9479" y="376502"/>
                    <a:pt x="0" y="367023"/>
                    <a:pt x="0" y="355329"/>
                  </a:cubicBezTo>
                  <a:lnTo>
                    <a:pt x="0" y="21172"/>
                  </a:lnTo>
                  <a:cubicBezTo>
                    <a:pt x="0" y="9479"/>
                    <a:pt x="9479" y="0"/>
                    <a:pt x="21172" y="0"/>
                  </a:cubicBezTo>
                  <a:close/>
                </a:path>
              </a:pathLst>
            </a:custGeom>
            <a:solidFill>
              <a:srgbClr val="4A15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3"/>
            <p:cNvSpPr txBox="1"/>
            <p:nvPr/>
          </p:nvSpPr>
          <p:spPr>
            <a:xfrm>
              <a:off x="0" y="-38100"/>
              <a:ext cx="2889300" cy="41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9" name="Google Shape;19;p3"/>
          <p:cNvCxnSpPr/>
          <p:nvPr/>
        </p:nvCxnSpPr>
        <p:spPr>
          <a:xfrm rot="10800000">
            <a:off x="12769629" y="8253645"/>
            <a:ext cx="0" cy="57990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0" name="Google Shape;20;p3"/>
          <p:cNvPicPr preferRelativeResize="0"/>
          <p:nvPr/>
        </p:nvPicPr>
        <p:blipFill rotWithShape="1">
          <a:blip r:embed="rId4">
            <a:alphaModFix/>
          </a:blip>
          <a:srcRect t="70229"/>
          <a:stretch/>
        </p:blipFill>
        <p:spPr>
          <a:xfrm>
            <a:off x="8224975" y="-8"/>
            <a:ext cx="6781026" cy="2018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"/>
          <p:cNvPicPr preferRelativeResize="0"/>
          <p:nvPr/>
        </p:nvPicPr>
        <p:blipFill rotWithShape="1">
          <a:blip r:embed="rId5">
            <a:alphaModFix/>
          </a:blip>
          <a:srcRect l="57993" b="29052"/>
          <a:stretch/>
        </p:blipFill>
        <p:spPr>
          <a:xfrm>
            <a:off x="0" y="6288350"/>
            <a:ext cx="2091549" cy="3998649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1965625" y="1949025"/>
            <a:ext cx="14421000" cy="3596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1965625" y="5953525"/>
            <a:ext cx="10848000" cy="1322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Montserrat Medium"/>
              <a:buNone/>
              <a:defRPr sz="45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2"/>
          </p:nvPr>
        </p:nvSpPr>
        <p:spPr>
          <a:xfrm>
            <a:off x="6973925" y="8115200"/>
            <a:ext cx="5163600" cy="8568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450"/>
              <a:buNone/>
              <a:defRPr sz="2450" b="1">
                <a:solidFill>
                  <a:schemeClr val="lt1"/>
                </a:solidFill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3"/>
          </p:nvPr>
        </p:nvSpPr>
        <p:spPr>
          <a:xfrm>
            <a:off x="13401725" y="8115200"/>
            <a:ext cx="3175500" cy="8568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450"/>
              <a:buNone/>
              <a:defRPr sz="2450" b="1">
                <a:solidFill>
                  <a:schemeClr val="lt1"/>
                </a:solidFill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Slide">
  <p:cSld name="CUSTOM_1">
    <p:bg>
      <p:bgPr>
        <a:solidFill>
          <a:schemeClr val="dk1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435250" y="1745525"/>
            <a:ext cx="7569526" cy="6663748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/>
          <p:nvPr/>
        </p:nvSpPr>
        <p:spPr>
          <a:xfrm>
            <a:off x="5487225" y="6947675"/>
            <a:ext cx="7313549" cy="1461736"/>
          </a:xfrm>
          <a:custGeom>
            <a:avLst/>
            <a:gdLst/>
            <a:ahLst/>
            <a:cxnLst/>
            <a:rect l="l" t="t" r="r" b="b"/>
            <a:pathLst>
              <a:path w="1803588" h="289596" extrusionOk="0">
                <a:moveTo>
                  <a:pt x="33916" y="0"/>
                </a:moveTo>
                <a:lnTo>
                  <a:pt x="1769672" y="0"/>
                </a:lnTo>
                <a:cubicBezTo>
                  <a:pt x="1778667" y="0"/>
                  <a:pt x="1787294" y="3573"/>
                  <a:pt x="1793654" y="9934"/>
                </a:cubicBezTo>
                <a:cubicBezTo>
                  <a:pt x="1800015" y="16294"/>
                  <a:pt x="1803588" y="24921"/>
                  <a:pt x="1803588" y="33916"/>
                </a:cubicBezTo>
                <a:lnTo>
                  <a:pt x="1803588" y="255680"/>
                </a:lnTo>
                <a:cubicBezTo>
                  <a:pt x="1803588" y="264675"/>
                  <a:pt x="1800015" y="273302"/>
                  <a:pt x="1793654" y="279663"/>
                </a:cubicBezTo>
                <a:cubicBezTo>
                  <a:pt x="1787294" y="286023"/>
                  <a:pt x="1778667" y="289596"/>
                  <a:pt x="1769672" y="289596"/>
                </a:cubicBezTo>
                <a:lnTo>
                  <a:pt x="33916" y="289596"/>
                </a:lnTo>
                <a:cubicBezTo>
                  <a:pt x="15185" y="289596"/>
                  <a:pt x="0" y="274412"/>
                  <a:pt x="0" y="255680"/>
                </a:cubicBezTo>
                <a:lnTo>
                  <a:pt x="0" y="33916"/>
                </a:lnTo>
                <a:cubicBezTo>
                  <a:pt x="0" y="24921"/>
                  <a:pt x="3573" y="16294"/>
                  <a:pt x="9934" y="9934"/>
                </a:cubicBezTo>
                <a:cubicBezTo>
                  <a:pt x="16294" y="3573"/>
                  <a:pt x="24921" y="0"/>
                  <a:pt x="33916" y="0"/>
                </a:cubicBezTo>
                <a:close/>
              </a:path>
            </a:pathLst>
          </a:custGeom>
          <a:solidFill>
            <a:srgbClr val="C5F4B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3">
            <a:alphaModFix/>
          </a:blip>
          <a:srcRect l="41677" t="34793"/>
          <a:stretch/>
        </p:blipFill>
        <p:spPr>
          <a:xfrm>
            <a:off x="0" y="-25251"/>
            <a:ext cx="6296300" cy="642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4"/>
          <p:cNvPicPr preferRelativeResize="0"/>
          <p:nvPr/>
        </p:nvPicPr>
        <p:blipFill rotWithShape="1">
          <a:blip r:embed="rId3">
            <a:alphaModFix/>
          </a:blip>
          <a:srcRect r="54753" b="36224"/>
          <a:stretch/>
        </p:blipFill>
        <p:spPr>
          <a:xfrm>
            <a:off x="13187700" y="3726500"/>
            <a:ext cx="5100298" cy="6560498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1933500" y="2707500"/>
            <a:ext cx="14421000" cy="3596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0"/>
              <a:buNone/>
              <a:defRPr sz="11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ubTitle" idx="1"/>
          </p:nvPr>
        </p:nvSpPr>
        <p:spPr>
          <a:xfrm>
            <a:off x="5995800" y="7086875"/>
            <a:ext cx="6296400" cy="1088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350"/>
              <a:buFont typeface="Montserrat Medium"/>
              <a:buNone/>
              <a:defRPr sz="335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and Photo">
  <p:cSld name="CUSTOM_2">
    <p:bg>
      <p:bgPr>
        <a:solidFill>
          <a:schemeClr val="lt2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5"/>
          <p:cNvPicPr preferRelativeResize="0"/>
          <p:nvPr/>
        </p:nvPicPr>
        <p:blipFill rotWithShape="1">
          <a:blip r:embed="rId2">
            <a:alphaModFix/>
          </a:blip>
          <a:srcRect r="26481"/>
          <a:stretch/>
        </p:blipFill>
        <p:spPr>
          <a:xfrm>
            <a:off x="11227975" y="785575"/>
            <a:ext cx="7060024" cy="925607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/>
          <p:nvPr/>
        </p:nvSpPr>
        <p:spPr>
          <a:xfrm>
            <a:off x="1028700" y="1028700"/>
            <a:ext cx="8114156" cy="5077233"/>
          </a:xfrm>
          <a:custGeom>
            <a:avLst/>
            <a:gdLst/>
            <a:ahLst/>
            <a:cxnLst/>
            <a:rect l="l" t="t" r="r" b="b"/>
            <a:pathLst>
              <a:path w="2001642" h="1252478" extrusionOk="0">
                <a:moveTo>
                  <a:pt x="28620" y="0"/>
                </a:moveTo>
                <a:lnTo>
                  <a:pt x="1973022" y="0"/>
                </a:lnTo>
                <a:cubicBezTo>
                  <a:pt x="1988828" y="0"/>
                  <a:pt x="2001642" y="12813"/>
                  <a:pt x="2001642" y="28620"/>
                </a:cubicBezTo>
                <a:lnTo>
                  <a:pt x="2001642" y="1223858"/>
                </a:lnTo>
                <a:cubicBezTo>
                  <a:pt x="2001642" y="1239664"/>
                  <a:pt x="1988828" y="1252478"/>
                  <a:pt x="1973022" y="1252478"/>
                </a:cubicBezTo>
                <a:lnTo>
                  <a:pt x="28620" y="1252478"/>
                </a:lnTo>
                <a:cubicBezTo>
                  <a:pt x="12813" y="1252478"/>
                  <a:pt x="0" y="1239664"/>
                  <a:pt x="0" y="1223858"/>
                </a:cubicBezTo>
                <a:lnTo>
                  <a:pt x="0" y="28620"/>
                </a:lnTo>
                <a:cubicBezTo>
                  <a:pt x="0" y="12813"/>
                  <a:pt x="12813" y="0"/>
                  <a:pt x="28620" y="0"/>
                </a:cubicBezTo>
                <a:close/>
              </a:path>
            </a:pathLst>
          </a:custGeom>
          <a:solidFill>
            <a:srgbClr val="C67D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5"/>
          <p:cNvSpPr/>
          <p:nvPr/>
        </p:nvSpPr>
        <p:spPr>
          <a:xfrm>
            <a:off x="9444948" y="2688832"/>
            <a:ext cx="7813250" cy="6568538"/>
          </a:xfrm>
          <a:custGeom>
            <a:avLst/>
            <a:gdLst/>
            <a:ahLst/>
            <a:cxnLst/>
            <a:rect l="l" t="t" r="r" b="b"/>
            <a:pathLst>
              <a:path w="1927413" h="1620361" extrusionOk="0">
                <a:moveTo>
                  <a:pt x="29722" y="0"/>
                </a:moveTo>
                <a:lnTo>
                  <a:pt x="1897691" y="0"/>
                </a:lnTo>
                <a:cubicBezTo>
                  <a:pt x="1905573" y="0"/>
                  <a:pt x="1913133" y="3131"/>
                  <a:pt x="1918707" y="8705"/>
                </a:cubicBezTo>
                <a:cubicBezTo>
                  <a:pt x="1924281" y="14279"/>
                  <a:pt x="1927413" y="21839"/>
                  <a:pt x="1927413" y="29722"/>
                </a:cubicBezTo>
                <a:lnTo>
                  <a:pt x="1927413" y="1590640"/>
                </a:lnTo>
                <a:cubicBezTo>
                  <a:pt x="1927413" y="1607055"/>
                  <a:pt x="1914106" y="1620361"/>
                  <a:pt x="1897691" y="1620361"/>
                </a:cubicBezTo>
                <a:lnTo>
                  <a:pt x="29722" y="1620361"/>
                </a:lnTo>
                <a:cubicBezTo>
                  <a:pt x="13307" y="1620361"/>
                  <a:pt x="0" y="1607055"/>
                  <a:pt x="0" y="1590640"/>
                </a:cubicBezTo>
                <a:lnTo>
                  <a:pt x="0" y="29722"/>
                </a:lnTo>
                <a:cubicBezTo>
                  <a:pt x="0" y="13307"/>
                  <a:pt x="13307" y="0"/>
                  <a:pt x="29722" y="0"/>
                </a:cubicBezTo>
                <a:close/>
              </a:path>
            </a:pathLst>
          </a:custGeom>
          <a:solidFill>
            <a:srgbClr val="4A15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7" name="Google Shape;37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47125" y="2097075"/>
            <a:ext cx="1442398" cy="1009576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5"/>
          <p:cNvSpPr>
            <a:spLocks noGrp="1"/>
          </p:cNvSpPr>
          <p:nvPr>
            <p:ph type="pic" idx="2"/>
          </p:nvPr>
        </p:nvSpPr>
        <p:spPr>
          <a:xfrm>
            <a:off x="1058400" y="6539163"/>
            <a:ext cx="8114100" cy="2719200"/>
          </a:xfrm>
          <a:prstGeom prst="roundRect">
            <a:avLst>
              <a:gd name="adj" fmla="val 7784"/>
            </a:avLst>
          </a:prstGeom>
          <a:noFill/>
          <a:ln>
            <a:noFill/>
          </a:ln>
        </p:spPr>
      </p:sp>
      <p:sp>
        <p:nvSpPr>
          <p:cNvPr id="39" name="Google Shape;39;p5"/>
          <p:cNvSpPr txBox="1">
            <a:spLocks noGrp="1"/>
          </p:cNvSpPr>
          <p:nvPr>
            <p:ph type="title"/>
          </p:nvPr>
        </p:nvSpPr>
        <p:spPr>
          <a:xfrm>
            <a:off x="10093200" y="3170850"/>
            <a:ext cx="6615900" cy="2935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5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subTitle" idx="1"/>
          </p:nvPr>
        </p:nvSpPr>
        <p:spPr>
          <a:xfrm>
            <a:off x="10093200" y="6419288"/>
            <a:ext cx="5834700" cy="8568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3"/>
          </p:nvPr>
        </p:nvSpPr>
        <p:spPr>
          <a:xfrm>
            <a:off x="10093200" y="7589350"/>
            <a:ext cx="6350100" cy="13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–"/>
              <a:defRPr sz="1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•"/>
              <a:defRPr sz="16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Char char="–"/>
              <a:defRPr sz="1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48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»"/>
              <a:defRPr sz="12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921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Char char="•"/>
              <a:defRPr sz="1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subTitle" idx="4"/>
          </p:nvPr>
        </p:nvSpPr>
        <p:spPr>
          <a:xfrm>
            <a:off x="3099925" y="1531775"/>
            <a:ext cx="5508000" cy="1009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350"/>
              <a:buFont typeface="Montserrat Medium"/>
              <a:buNone/>
              <a:defRPr sz="335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subTitle" idx="5"/>
          </p:nvPr>
        </p:nvSpPr>
        <p:spPr>
          <a:xfrm>
            <a:off x="3099925" y="2927725"/>
            <a:ext cx="5508000" cy="1009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350"/>
              <a:buFont typeface="Montserrat Medium"/>
              <a:buNone/>
              <a:defRPr sz="335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subTitle" idx="6"/>
          </p:nvPr>
        </p:nvSpPr>
        <p:spPr>
          <a:xfrm>
            <a:off x="3099925" y="4323675"/>
            <a:ext cx="5508000" cy="1009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350"/>
              <a:buFont typeface="Montserrat Medium"/>
              <a:buNone/>
              <a:defRPr sz="335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subTitle" idx="7"/>
          </p:nvPr>
        </p:nvSpPr>
        <p:spPr>
          <a:xfrm>
            <a:off x="1263725" y="1585175"/>
            <a:ext cx="1557000" cy="90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5150"/>
              <a:buNone/>
              <a:defRPr sz="5150" b="1">
                <a:solidFill>
                  <a:schemeClr val="lt1"/>
                </a:solidFill>
              </a:defRPr>
            </a:lvl1pPr>
            <a:lvl2pPr lvl="1" algn="r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algn="r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subTitle" idx="8"/>
          </p:nvPr>
        </p:nvSpPr>
        <p:spPr>
          <a:xfrm>
            <a:off x="1263725" y="3115963"/>
            <a:ext cx="1557000" cy="90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5150"/>
              <a:buNone/>
              <a:defRPr sz="5150" b="1">
                <a:solidFill>
                  <a:schemeClr val="lt1"/>
                </a:solidFill>
              </a:defRPr>
            </a:lvl1pPr>
            <a:lvl2pPr lvl="1" algn="r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algn="r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subTitle" idx="9"/>
          </p:nvPr>
        </p:nvSpPr>
        <p:spPr>
          <a:xfrm>
            <a:off x="1263725" y="4517675"/>
            <a:ext cx="1557000" cy="90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5150"/>
              <a:buNone/>
              <a:defRPr sz="5150" b="1">
                <a:solidFill>
                  <a:schemeClr val="lt1"/>
                </a:solidFill>
              </a:defRPr>
            </a:lvl1pPr>
            <a:lvl2pPr lvl="1" algn="r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algn="r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CUSTOM_3">
    <p:bg>
      <p:bgPr>
        <a:solidFill>
          <a:schemeClr val="lt2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6"/>
          <p:cNvPicPr preferRelativeResize="0"/>
          <p:nvPr/>
        </p:nvPicPr>
        <p:blipFill rotWithShape="1">
          <a:blip r:embed="rId2">
            <a:alphaModFix/>
          </a:blip>
          <a:srcRect b="38867"/>
          <a:stretch/>
        </p:blipFill>
        <p:spPr>
          <a:xfrm>
            <a:off x="7306125" y="6956974"/>
            <a:ext cx="5792123" cy="333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 rotWithShape="1">
          <a:blip r:embed="rId3">
            <a:alphaModFix/>
          </a:blip>
          <a:srcRect r="56049"/>
          <a:stretch/>
        </p:blipFill>
        <p:spPr>
          <a:xfrm>
            <a:off x="15744847" y="0"/>
            <a:ext cx="2543149" cy="10287002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6"/>
          <p:cNvSpPr/>
          <p:nvPr/>
        </p:nvSpPr>
        <p:spPr>
          <a:xfrm>
            <a:off x="1428750" y="3398260"/>
            <a:ext cx="7521507" cy="5569296"/>
          </a:xfrm>
          <a:custGeom>
            <a:avLst/>
            <a:gdLst/>
            <a:ahLst/>
            <a:cxnLst/>
            <a:rect l="l" t="t" r="r" b="b"/>
            <a:pathLst>
              <a:path w="1980647" h="1466569" extrusionOk="0">
                <a:moveTo>
                  <a:pt x="30884" y="0"/>
                </a:moveTo>
                <a:lnTo>
                  <a:pt x="1949763" y="0"/>
                </a:lnTo>
                <a:cubicBezTo>
                  <a:pt x="1966820" y="0"/>
                  <a:pt x="1980647" y="13827"/>
                  <a:pt x="1980647" y="30884"/>
                </a:cubicBezTo>
                <a:lnTo>
                  <a:pt x="1980647" y="1435684"/>
                </a:lnTo>
                <a:cubicBezTo>
                  <a:pt x="1980647" y="1443875"/>
                  <a:pt x="1977393" y="1451731"/>
                  <a:pt x="1971601" y="1457523"/>
                </a:cubicBezTo>
                <a:cubicBezTo>
                  <a:pt x="1965809" y="1463315"/>
                  <a:pt x="1957954" y="1466569"/>
                  <a:pt x="1949763" y="1466569"/>
                </a:cubicBezTo>
                <a:lnTo>
                  <a:pt x="30884" y="1466569"/>
                </a:lnTo>
                <a:cubicBezTo>
                  <a:pt x="13827" y="1466569"/>
                  <a:pt x="0" y="1452741"/>
                  <a:pt x="0" y="1435684"/>
                </a:cubicBezTo>
                <a:lnTo>
                  <a:pt x="0" y="30884"/>
                </a:lnTo>
                <a:cubicBezTo>
                  <a:pt x="0" y="22693"/>
                  <a:pt x="3254" y="14838"/>
                  <a:pt x="9046" y="9046"/>
                </a:cubicBezTo>
                <a:cubicBezTo>
                  <a:pt x="14838" y="3254"/>
                  <a:pt x="22693" y="0"/>
                  <a:pt x="30884" y="0"/>
                </a:cubicBezTo>
                <a:close/>
              </a:path>
            </a:pathLst>
          </a:custGeom>
          <a:solidFill>
            <a:srgbClr val="13131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6"/>
          <p:cNvSpPr/>
          <p:nvPr/>
        </p:nvSpPr>
        <p:spPr>
          <a:xfrm>
            <a:off x="4320869" y="1320362"/>
            <a:ext cx="9647849" cy="1571216"/>
          </a:xfrm>
          <a:custGeom>
            <a:avLst/>
            <a:gdLst/>
            <a:ahLst/>
            <a:cxnLst/>
            <a:rect l="l" t="t" r="r" b="b"/>
            <a:pathLst>
              <a:path w="2540579" h="413750" extrusionOk="0">
                <a:moveTo>
                  <a:pt x="24077" y="0"/>
                </a:moveTo>
                <a:lnTo>
                  <a:pt x="2516502" y="0"/>
                </a:lnTo>
                <a:cubicBezTo>
                  <a:pt x="2522888" y="0"/>
                  <a:pt x="2529012" y="2537"/>
                  <a:pt x="2533527" y="7052"/>
                </a:cubicBezTo>
                <a:cubicBezTo>
                  <a:pt x="2538043" y="11568"/>
                  <a:pt x="2540579" y="17692"/>
                  <a:pt x="2540579" y="24077"/>
                </a:cubicBezTo>
                <a:lnTo>
                  <a:pt x="2540579" y="389672"/>
                </a:lnTo>
                <a:cubicBezTo>
                  <a:pt x="2540579" y="396058"/>
                  <a:pt x="2538043" y="402182"/>
                  <a:pt x="2533527" y="406697"/>
                </a:cubicBezTo>
                <a:cubicBezTo>
                  <a:pt x="2529012" y="411213"/>
                  <a:pt x="2522888" y="413750"/>
                  <a:pt x="2516502" y="413750"/>
                </a:cubicBezTo>
                <a:lnTo>
                  <a:pt x="24077" y="413750"/>
                </a:lnTo>
                <a:cubicBezTo>
                  <a:pt x="17692" y="413750"/>
                  <a:pt x="11568" y="411213"/>
                  <a:pt x="7052" y="406697"/>
                </a:cubicBezTo>
                <a:cubicBezTo>
                  <a:pt x="2537" y="402182"/>
                  <a:pt x="0" y="396058"/>
                  <a:pt x="0" y="389672"/>
                </a:cubicBezTo>
                <a:lnTo>
                  <a:pt x="0" y="24077"/>
                </a:lnTo>
                <a:cubicBezTo>
                  <a:pt x="0" y="17692"/>
                  <a:pt x="2537" y="11568"/>
                  <a:pt x="7052" y="7052"/>
                </a:cubicBezTo>
                <a:cubicBezTo>
                  <a:pt x="11568" y="2537"/>
                  <a:pt x="17692" y="0"/>
                  <a:pt x="24077" y="0"/>
                </a:cubicBezTo>
                <a:close/>
              </a:path>
            </a:pathLst>
          </a:custGeom>
          <a:solidFill>
            <a:srgbClr val="FFD7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6"/>
          <p:cNvSpPr/>
          <p:nvPr/>
        </p:nvSpPr>
        <p:spPr>
          <a:xfrm>
            <a:off x="9338120" y="3398260"/>
            <a:ext cx="7521507" cy="5569296"/>
          </a:xfrm>
          <a:custGeom>
            <a:avLst/>
            <a:gdLst/>
            <a:ahLst/>
            <a:cxnLst/>
            <a:rect l="l" t="t" r="r" b="b"/>
            <a:pathLst>
              <a:path w="1980647" h="1466569" extrusionOk="0">
                <a:moveTo>
                  <a:pt x="30884" y="0"/>
                </a:moveTo>
                <a:lnTo>
                  <a:pt x="1949763" y="0"/>
                </a:lnTo>
                <a:cubicBezTo>
                  <a:pt x="1966820" y="0"/>
                  <a:pt x="1980647" y="13827"/>
                  <a:pt x="1980647" y="30884"/>
                </a:cubicBezTo>
                <a:lnTo>
                  <a:pt x="1980647" y="1435684"/>
                </a:lnTo>
                <a:cubicBezTo>
                  <a:pt x="1980647" y="1443875"/>
                  <a:pt x="1977393" y="1451731"/>
                  <a:pt x="1971601" y="1457523"/>
                </a:cubicBezTo>
                <a:cubicBezTo>
                  <a:pt x="1965809" y="1463315"/>
                  <a:pt x="1957954" y="1466569"/>
                  <a:pt x="1949763" y="1466569"/>
                </a:cubicBezTo>
                <a:lnTo>
                  <a:pt x="30884" y="1466569"/>
                </a:lnTo>
                <a:cubicBezTo>
                  <a:pt x="13827" y="1466569"/>
                  <a:pt x="0" y="1452741"/>
                  <a:pt x="0" y="1435684"/>
                </a:cubicBezTo>
                <a:lnTo>
                  <a:pt x="0" y="30884"/>
                </a:lnTo>
                <a:cubicBezTo>
                  <a:pt x="0" y="22693"/>
                  <a:pt x="3254" y="14838"/>
                  <a:pt x="9046" y="9046"/>
                </a:cubicBezTo>
                <a:cubicBezTo>
                  <a:pt x="14838" y="3254"/>
                  <a:pt x="22693" y="0"/>
                  <a:pt x="30884" y="0"/>
                </a:cubicBezTo>
                <a:close/>
              </a:path>
            </a:pathLst>
          </a:custGeom>
          <a:solidFill>
            <a:srgbClr val="13131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title"/>
          </p:nvPr>
        </p:nvSpPr>
        <p:spPr>
          <a:xfrm>
            <a:off x="4610850" y="1598813"/>
            <a:ext cx="9066300" cy="1014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subTitle" idx="1"/>
          </p:nvPr>
        </p:nvSpPr>
        <p:spPr>
          <a:xfrm>
            <a:off x="2014450" y="3853475"/>
            <a:ext cx="6350100" cy="8568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6"/>
          <p:cNvSpPr txBox="1">
            <a:spLocks noGrp="1"/>
          </p:cNvSpPr>
          <p:nvPr>
            <p:ph type="body" idx="2"/>
          </p:nvPr>
        </p:nvSpPr>
        <p:spPr>
          <a:xfrm>
            <a:off x="2014450" y="5023525"/>
            <a:ext cx="6350100" cy="348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Char char="•"/>
              <a:defRPr sz="2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•"/>
              <a:defRPr sz="1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–"/>
              <a:defRPr sz="16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Char char="»"/>
              <a:defRPr sz="1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•"/>
              <a:defRPr sz="12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921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Char char="•"/>
              <a:defRPr sz="1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57" name="Google Shape;57;p6"/>
          <p:cNvSpPr txBox="1">
            <a:spLocks noGrp="1"/>
          </p:cNvSpPr>
          <p:nvPr>
            <p:ph type="subTitle" idx="3"/>
          </p:nvPr>
        </p:nvSpPr>
        <p:spPr>
          <a:xfrm>
            <a:off x="9923825" y="3856375"/>
            <a:ext cx="6350100" cy="8568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6"/>
          <p:cNvSpPr txBox="1">
            <a:spLocks noGrp="1"/>
          </p:cNvSpPr>
          <p:nvPr>
            <p:ph type="body" idx="4"/>
          </p:nvPr>
        </p:nvSpPr>
        <p:spPr>
          <a:xfrm>
            <a:off x="9923825" y="5026425"/>
            <a:ext cx="6350100" cy="348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Char char="•"/>
              <a:defRPr sz="2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•"/>
              <a:defRPr sz="1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–"/>
              <a:defRPr sz="16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Char char="»"/>
              <a:defRPr sz="1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•"/>
              <a:defRPr sz="12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921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Char char="•"/>
              <a:defRPr sz="1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Photos">
  <p:cSld name="CUSTOM_4">
    <p:bg>
      <p:bgPr>
        <a:solidFill>
          <a:schemeClr val="dk2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>
            <a:spLocks noGrp="1"/>
          </p:cNvSpPr>
          <p:nvPr>
            <p:ph type="pic" idx="2"/>
          </p:nvPr>
        </p:nvSpPr>
        <p:spPr>
          <a:xfrm>
            <a:off x="9932375" y="-72200"/>
            <a:ext cx="8870700" cy="10448700"/>
          </a:xfrm>
          <a:prstGeom prst="roundRect">
            <a:avLst>
              <a:gd name="adj" fmla="val 3650"/>
            </a:avLst>
          </a:prstGeom>
          <a:noFill/>
          <a:ln>
            <a:noFill/>
          </a:ln>
        </p:spPr>
      </p:sp>
      <p:sp>
        <p:nvSpPr>
          <p:cNvPr id="61" name="Google Shape;61;p7"/>
          <p:cNvSpPr>
            <a:spLocks noGrp="1"/>
          </p:cNvSpPr>
          <p:nvPr>
            <p:ph type="pic" idx="3"/>
          </p:nvPr>
        </p:nvSpPr>
        <p:spPr>
          <a:xfrm>
            <a:off x="-158700" y="5931375"/>
            <a:ext cx="9454500" cy="4833000"/>
          </a:xfrm>
          <a:prstGeom prst="roundRect">
            <a:avLst>
              <a:gd name="adj" fmla="val 3650"/>
            </a:avLst>
          </a:prstGeom>
          <a:noFill/>
          <a:ln>
            <a:noFill/>
          </a:ln>
        </p:spPr>
      </p:sp>
      <p:sp>
        <p:nvSpPr>
          <p:cNvPr id="62" name="Google Shape;62;p7"/>
          <p:cNvSpPr/>
          <p:nvPr/>
        </p:nvSpPr>
        <p:spPr>
          <a:xfrm>
            <a:off x="5259360" y="5283637"/>
            <a:ext cx="3580127" cy="1675534"/>
          </a:xfrm>
          <a:custGeom>
            <a:avLst/>
            <a:gdLst/>
            <a:ahLst/>
            <a:cxnLst/>
            <a:rect l="l" t="t" r="r" b="b"/>
            <a:pathLst>
              <a:path w="942914" h="441293" extrusionOk="0">
                <a:moveTo>
                  <a:pt x="64874" y="0"/>
                </a:moveTo>
                <a:lnTo>
                  <a:pt x="878040" y="0"/>
                </a:lnTo>
                <a:cubicBezTo>
                  <a:pt x="895246" y="0"/>
                  <a:pt x="911747" y="6835"/>
                  <a:pt x="923913" y="19001"/>
                </a:cubicBezTo>
                <a:cubicBezTo>
                  <a:pt x="936079" y="31167"/>
                  <a:pt x="942914" y="47668"/>
                  <a:pt x="942914" y="64874"/>
                </a:cubicBezTo>
                <a:lnTo>
                  <a:pt x="942914" y="376419"/>
                </a:lnTo>
                <a:cubicBezTo>
                  <a:pt x="942914" y="393625"/>
                  <a:pt x="936079" y="410126"/>
                  <a:pt x="923913" y="422292"/>
                </a:cubicBezTo>
                <a:cubicBezTo>
                  <a:pt x="911747" y="434459"/>
                  <a:pt x="895246" y="441293"/>
                  <a:pt x="878040" y="441293"/>
                </a:cubicBezTo>
                <a:lnTo>
                  <a:pt x="64874" y="441293"/>
                </a:lnTo>
                <a:cubicBezTo>
                  <a:pt x="47668" y="441293"/>
                  <a:pt x="31167" y="434459"/>
                  <a:pt x="19001" y="422292"/>
                </a:cubicBezTo>
                <a:cubicBezTo>
                  <a:pt x="6835" y="410126"/>
                  <a:pt x="0" y="393625"/>
                  <a:pt x="0" y="376419"/>
                </a:cubicBezTo>
                <a:lnTo>
                  <a:pt x="0" y="64874"/>
                </a:lnTo>
                <a:cubicBezTo>
                  <a:pt x="0" y="47668"/>
                  <a:pt x="6835" y="31167"/>
                  <a:pt x="19001" y="19001"/>
                </a:cubicBezTo>
                <a:cubicBezTo>
                  <a:pt x="31167" y="6835"/>
                  <a:pt x="47668" y="0"/>
                  <a:pt x="64874" y="0"/>
                </a:cubicBezTo>
                <a:close/>
              </a:path>
            </a:pathLst>
          </a:custGeom>
          <a:solidFill>
            <a:srgbClr val="C5F4B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title"/>
          </p:nvPr>
        </p:nvSpPr>
        <p:spPr>
          <a:xfrm>
            <a:off x="1052325" y="665875"/>
            <a:ext cx="7837800" cy="2108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6950"/>
              <a:buNone/>
              <a:defRPr sz="6950"/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7"/>
          <p:cNvSpPr txBox="1">
            <a:spLocks noGrp="1"/>
          </p:cNvSpPr>
          <p:nvPr>
            <p:ph type="subTitle" idx="1"/>
          </p:nvPr>
        </p:nvSpPr>
        <p:spPr>
          <a:xfrm>
            <a:off x="1052325" y="3066700"/>
            <a:ext cx="6350100" cy="8568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3000"/>
              <a:buNone/>
              <a:defRPr sz="300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7"/>
          <p:cNvSpPr txBox="1">
            <a:spLocks noGrp="1"/>
          </p:cNvSpPr>
          <p:nvPr>
            <p:ph type="body" idx="4"/>
          </p:nvPr>
        </p:nvSpPr>
        <p:spPr>
          <a:xfrm>
            <a:off x="1052325" y="4130925"/>
            <a:ext cx="7590900" cy="9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SzPts val="2400"/>
              <a:buFont typeface="Montserrat"/>
              <a:buChar char="•"/>
              <a:defRPr sz="24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SzPts val="2000"/>
              <a:buFont typeface="Montserrat"/>
              <a:buChar char="–"/>
              <a:defRPr sz="20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SzPts val="1800"/>
              <a:buFont typeface="Montserrat"/>
              <a:buChar char="•"/>
              <a:defRPr sz="1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spcBef>
                <a:spcPts val="400"/>
              </a:spcBef>
              <a:spcAft>
                <a:spcPts val="0"/>
              </a:spcAft>
              <a:buSzPts val="1600"/>
              <a:buFont typeface="Montserrat"/>
              <a:buChar char="–"/>
              <a:defRPr sz="16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Char char="»"/>
              <a:defRPr sz="14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Montserrat"/>
              <a:buChar char="•"/>
              <a:defRPr sz="12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92100" algn="l" rtl="0">
              <a:spcBef>
                <a:spcPts val="400"/>
              </a:spcBef>
              <a:spcAft>
                <a:spcPts val="0"/>
              </a:spcAft>
              <a:buSzPts val="1000"/>
              <a:buFont typeface="Montserrat"/>
              <a:buChar char="•"/>
              <a:defRPr sz="10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SzPts val="800"/>
              <a:buFont typeface="Montserrat"/>
              <a:buChar char="•"/>
              <a:defRPr sz="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SzPts val="800"/>
              <a:buFont typeface="Montserrat"/>
              <a:buChar char="•"/>
              <a:defRPr sz="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66" name="Google Shape;66;p7"/>
          <p:cNvSpPr txBox="1">
            <a:spLocks noGrp="1"/>
          </p:cNvSpPr>
          <p:nvPr>
            <p:ph type="subTitle" idx="5"/>
          </p:nvPr>
        </p:nvSpPr>
        <p:spPr>
          <a:xfrm>
            <a:off x="5581663" y="5613075"/>
            <a:ext cx="2935500" cy="1088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000"/>
              <a:buFont typeface="Montserrat Medium"/>
              <a:buNone/>
              <a:defRPr sz="30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">
  <p:cSld name="CUSTOM_5">
    <p:bg>
      <p:bgPr>
        <a:solidFill>
          <a:schemeClr val="l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Google Shape;68;p8"/>
          <p:cNvCxnSpPr/>
          <p:nvPr/>
        </p:nvCxnSpPr>
        <p:spPr>
          <a:xfrm>
            <a:off x="1028699" y="5783967"/>
            <a:ext cx="16230600" cy="0"/>
          </a:xfrm>
          <a:prstGeom prst="straightConnector1">
            <a:avLst/>
          </a:prstGeom>
          <a:noFill/>
          <a:ln w="50800" cap="flat" cmpd="sng">
            <a:solidFill>
              <a:srgbClr val="FFD7F3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9" name="Google Shape;69;p8"/>
          <p:cNvSpPr/>
          <p:nvPr/>
        </p:nvSpPr>
        <p:spPr>
          <a:xfrm>
            <a:off x="8842329" y="1054366"/>
            <a:ext cx="8418355" cy="2359117"/>
          </a:xfrm>
          <a:custGeom>
            <a:avLst/>
            <a:gdLst/>
            <a:ahLst/>
            <a:cxnLst/>
            <a:rect l="l" t="t" r="r" b="b"/>
            <a:pathLst>
              <a:path w="2216815" h="621229" extrusionOk="0">
                <a:moveTo>
                  <a:pt x="27594" y="0"/>
                </a:moveTo>
                <a:lnTo>
                  <a:pt x="2189221" y="0"/>
                </a:lnTo>
                <a:cubicBezTo>
                  <a:pt x="2204461" y="0"/>
                  <a:pt x="2216815" y="12354"/>
                  <a:pt x="2216815" y="27594"/>
                </a:cubicBezTo>
                <a:lnTo>
                  <a:pt x="2216815" y="593635"/>
                </a:lnTo>
                <a:cubicBezTo>
                  <a:pt x="2216815" y="600954"/>
                  <a:pt x="2213908" y="607972"/>
                  <a:pt x="2208733" y="613147"/>
                </a:cubicBezTo>
                <a:cubicBezTo>
                  <a:pt x="2203559" y="618322"/>
                  <a:pt x="2196540" y="621229"/>
                  <a:pt x="2189221" y="621229"/>
                </a:cubicBezTo>
                <a:lnTo>
                  <a:pt x="27594" y="621229"/>
                </a:lnTo>
                <a:cubicBezTo>
                  <a:pt x="20276" y="621229"/>
                  <a:pt x="13257" y="618322"/>
                  <a:pt x="8082" y="613147"/>
                </a:cubicBezTo>
                <a:cubicBezTo>
                  <a:pt x="2907" y="607972"/>
                  <a:pt x="0" y="600954"/>
                  <a:pt x="0" y="593635"/>
                </a:cubicBezTo>
                <a:lnTo>
                  <a:pt x="0" y="27594"/>
                </a:lnTo>
                <a:cubicBezTo>
                  <a:pt x="0" y="20276"/>
                  <a:pt x="2907" y="13257"/>
                  <a:pt x="8082" y="8082"/>
                </a:cubicBezTo>
                <a:cubicBezTo>
                  <a:pt x="13257" y="2907"/>
                  <a:pt x="20276" y="0"/>
                  <a:pt x="27594" y="0"/>
                </a:cubicBezTo>
                <a:close/>
              </a:path>
            </a:pathLst>
          </a:custGeom>
          <a:solidFill>
            <a:srgbClr val="C5F4B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8"/>
          <p:cNvSpPr/>
          <p:nvPr/>
        </p:nvSpPr>
        <p:spPr>
          <a:xfrm>
            <a:off x="1028700" y="1054366"/>
            <a:ext cx="7463029" cy="2359117"/>
          </a:xfrm>
          <a:custGeom>
            <a:avLst/>
            <a:gdLst/>
            <a:ahLst/>
            <a:cxnLst/>
            <a:rect l="l" t="t" r="r" b="b"/>
            <a:pathLst>
              <a:path w="1965248" h="621229" extrusionOk="0">
                <a:moveTo>
                  <a:pt x="31126" y="0"/>
                </a:moveTo>
                <a:lnTo>
                  <a:pt x="1934121" y="0"/>
                </a:lnTo>
                <a:cubicBezTo>
                  <a:pt x="1951312" y="0"/>
                  <a:pt x="1965248" y="13936"/>
                  <a:pt x="1965248" y="31126"/>
                </a:cubicBezTo>
                <a:lnTo>
                  <a:pt x="1965248" y="590103"/>
                </a:lnTo>
                <a:cubicBezTo>
                  <a:pt x="1965248" y="598358"/>
                  <a:pt x="1961968" y="606275"/>
                  <a:pt x="1956131" y="612113"/>
                </a:cubicBezTo>
                <a:cubicBezTo>
                  <a:pt x="1950294" y="617950"/>
                  <a:pt x="1942377" y="621229"/>
                  <a:pt x="1934121" y="621229"/>
                </a:cubicBezTo>
                <a:lnTo>
                  <a:pt x="31126" y="621229"/>
                </a:lnTo>
                <a:cubicBezTo>
                  <a:pt x="13936" y="621229"/>
                  <a:pt x="0" y="607294"/>
                  <a:pt x="0" y="590103"/>
                </a:cubicBezTo>
                <a:lnTo>
                  <a:pt x="0" y="31126"/>
                </a:lnTo>
                <a:cubicBezTo>
                  <a:pt x="0" y="13936"/>
                  <a:pt x="13936" y="0"/>
                  <a:pt x="31126" y="0"/>
                </a:cubicBezTo>
                <a:close/>
              </a:path>
            </a:pathLst>
          </a:custGeom>
          <a:solidFill>
            <a:srgbClr val="C67D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1" name="Google Shape;71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19250" y="5257150"/>
            <a:ext cx="842685" cy="93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03650" y="5316775"/>
            <a:ext cx="842685" cy="93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2630163" y="5316775"/>
            <a:ext cx="842685" cy="9344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8"/>
          <p:cNvSpPr txBox="1">
            <a:spLocks noGrp="1"/>
          </p:cNvSpPr>
          <p:nvPr>
            <p:ph type="title"/>
          </p:nvPr>
        </p:nvSpPr>
        <p:spPr>
          <a:xfrm>
            <a:off x="9446125" y="1470938"/>
            <a:ext cx="7046400" cy="1444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8"/>
          <p:cNvSpPr txBox="1">
            <a:spLocks noGrp="1"/>
          </p:cNvSpPr>
          <p:nvPr>
            <p:ph type="subTitle" idx="1"/>
          </p:nvPr>
        </p:nvSpPr>
        <p:spPr>
          <a:xfrm>
            <a:off x="2745650" y="1475138"/>
            <a:ext cx="5015400" cy="501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3000"/>
              <a:buNone/>
              <a:defRPr sz="300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8"/>
          <p:cNvSpPr txBox="1">
            <a:spLocks noGrp="1"/>
          </p:cNvSpPr>
          <p:nvPr>
            <p:ph type="body" idx="2"/>
          </p:nvPr>
        </p:nvSpPr>
        <p:spPr>
          <a:xfrm>
            <a:off x="2745650" y="2221880"/>
            <a:ext cx="5262600" cy="9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SzPts val="2400"/>
              <a:buFont typeface="Montserrat"/>
              <a:buChar char="•"/>
              <a:defRPr sz="24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SzPts val="2000"/>
              <a:buFont typeface="Montserrat"/>
              <a:buChar char="–"/>
              <a:defRPr sz="20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SzPts val="1800"/>
              <a:buFont typeface="Montserrat"/>
              <a:buChar char="•"/>
              <a:defRPr sz="1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spcBef>
                <a:spcPts val="400"/>
              </a:spcBef>
              <a:spcAft>
                <a:spcPts val="0"/>
              </a:spcAft>
              <a:buSzPts val="1600"/>
              <a:buFont typeface="Montserrat"/>
              <a:buChar char="–"/>
              <a:defRPr sz="16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Char char="»"/>
              <a:defRPr sz="14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Montserrat"/>
              <a:buChar char="•"/>
              <a:defRPr sz="12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92100" algn="l" rtl="0">
              <a:spcBef>
                <a:spcPts val="400"/>
              </a:spcBef>
              <a:spcAft>
                <a:spcPts val="0"/>
              </a:spcAft>
              <a:buSzPts val="1000"/>
              <a:buFont typeface="Montserrat"/>
              <a:buChar char="•"/>
              <a:defRPr sz="10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SzPts val="800"/>
              <a:buFont typeface="Montserrat"/>
              <a:buChar char="•"/>
              <a:defRPr sz="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SzPts val="800"/>
              <a:buFont typeface="Montserrat"/>
              <a:buChar char="•"/>
              <a:defRPr sz="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7" name="Google Shape;77;p8"/>
          <p:cNvSpPr txBox="1">
            <a:spLocks noGrp="1"/>
          </p:cNvSpPr>
          <p:nvPr>
            <p:ph type="subTitle" idx="3"/>
          </p:nvPr>
        </p:nvSpPr>
        <p:spPr>
          <a:xfrm>
            <a:off x="7898222" y="6664700"/>
            <a:ext cx="3821100" cy="1009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8"/>
          <p:cNvSpPr txBox="1">
            <a:spLocks noGrp="1"/>
          </p:cNvSpPr>
          <p:nvPr>
            <p:ph type="subTitle" idx="4"/>
          </p:nvPr>
        </p:nvSpPr>
        <p:spPr>
          <a:xfrm>
            <a:off x="6179288" y="6559350"/>
            <a:ext cx="1557000" cy="1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5150"/>
              <a:buNone/>
              <a:defRPr sz="5150" b="1">
                <a:solidFill>
                  <a:schemeClr val="lt1"/>
                </a:solidFill>
              </a:defRPr>
            </a:lvl1pPr>
            <a:lvl2pPr lvl="1" algn="r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algn="r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8"/>
          <p:cNvSpPr txBox="1">
            <a:spLocks noGrp="1"/>
          </p:cNvSpPr>
          <p:nvPr>
            <p:ph type="body" idx="5"/>
          </p:nvPr>
        </p:nvSpPr>
        <p:spPr>
          <a:xfrm>
            <a:off x="7898225" y="7982325"/>
            <a:ext cx="3821100" cy="1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Char char="•"/>
              <a:defRPr sz="2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•"/>
              <a:defRPr sz="1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–"/>
              <a:defRPr sz="16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Char char="»"/>
              <a:defRPr sz="1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•"/>
              <a:defRPr sz="12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921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Char char="•"/>
              <a:defRPr sz="1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0" name="Google Shape;80;p8"/>
          <p:cNvSpPr txBox="1">
            <a:spLocks noGrp="1"/>
          </p:cNvSpPr>
          <p:nvPr>
            <p:ph type="subTitle" idx="6"/>
          </p:nvPr>
        </p:nvSpPr>
        <p:spPr>
          <a:xfrm>
            <a:off x="1916910" y="6770050"/>
            <a:ext cx="3821100" cy="1009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8"/>
          <p:cNvSpPr txBox="1">
            <a:spLocks noGrp="1"/>
          </p:cNvSpPr>
          <p:nvPr>
            <p:ph type="subTitle" idx="7"/>
          </p:nvPr>
        </p:nvSpPr>
        <p:spPr>
          <a:xfrm>
            <a:off x="197975" y="6664700"/>
            <a:ext cx="1557000" cy="1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5150"/>
              <a:buNone/>
              <a:defRPr sz="5150" b="1">
                <a:solidFill>
                  <a:schemeClr val="lt1"/>
                </a:solidFill>
              </a:defRPr>
            </a:lvl1pPr>
            <a:lvl2pPr lvl="1" algn="r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algn="r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2" name="Google Shape;82;p8"/>
          <p:cNvSpPr txBox="1">
            <a:spLocks noGrp="1"/>
          </p:cNvSpPr>
          <p:nvPr>
            <p:ph type="body" idx="8"/>
          </p:nvPr>
        </p:nvSpPr>
        <p:spPr>
          <a:xfrm>
            <a:off x="1916901" y="8087675"/>
            <a:ext cx="3821100" cy="1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Char char="•"/>
              <a:defRPr sz="2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•"/>
              <a:defRPr sz="1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–"/>
              <a:defRPr sz="16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Char char="»"/>
              <a:defRPr sz="1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•"/>
              <a:defRPr sz="12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921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Char char="•"/>
              <a:defRPr sz="1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3" name="Google Shape;83;p8"/>
          <p:cNvSpPr txBox="1">
            <a:spLocks noGrp="1"/>
          </p:cNvSpPr>
          <p:nvPr>
            <p:ph type="subTitle" idx="9"/>
          </p:nvPr>
        </p:nvSpPr>
        <p:spPr>
          <a:xfrm>
            <a:off x="13710210" y="6664700"/>
            <a:ext cx="3821100" cy="1009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4" name="Google Shape;84;p8"/>
          <p:cNvSpPr txBox="1">
            <a:spLocks noGrp="1"/>
          </p:cNvSpPr>
          <p:nvPr>
            <p:ph type="subTitle" idx="13"/>
          </p:nvPr>
        </p:nvSpPr>
        <p:spPr>
          <a:xfrm>
            <a:off x="11991275" y="6559350"/>
            <a:ext cx="1557000" cy="1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5150"/>
              <a:buNone/>
              <a:defRPr sz="5150" b="1">
                <a:solidFill>
                  <a:schemeClr val="lt1"/>
                </a:solidFill>
              </a:defRPr>
            </a:lvl1pPr>
            <a:lvl2pPr lvl="1" algn="r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algn="r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algn="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5" name="Google Shape;85;p8"/>
          <p:cNvSpPr txBox="1">
            <a:spLocks noGrp="1"/>
          </p:cNvSpPr>
          <p:nvPr>
            <p:ph type="body" idx="14"/>
          </p:nvPr>
        </p:nvSpPr>
        <p:spPr>
          <a:xfrm>
            <a:off x="13710201" y="7982325"/>
            <a:ext cx="3821100" cy="1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Char char="•"/>
              <a:defRPr sz="2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•"/>
              <a:defRPr sz="1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–"/>
              <a:defRPr sz="16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Char char="»"/>
              <a:defRPr sz="1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•"/>
              <a:defRPr sz="12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921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Char char="•"/>
              <a:defRPr sz="1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CUSTOM_6">
    <p:bg>
      <p:bgPr>
        <a:solidFill>
          <a:schemeClr val="dk2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9"/>
          <p:cNvPicPr preferRelativeResize="0"/>
          <p:nvPr/>
        </p:nvPicPr>
        <p:blipFill rotWithShape="1">
          <a:blip r:embed="rId2">
            <a:alphaModFix/>
          </a:blip>
          <a:srcRect t="31777" r="29760"/>
          <a:stretch/>
        </p:blipFill>
        <p:spPr>
          <a:xfrm>
            <a:off x="15455050" y="-17639"/>
            <a:ext cx="2938799" cy="2783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9"/>
          <p:cNvPicPr preferRelativeResize="0"/>
          <p:nvPr/>
        </p:nvPicPr>
        <p:blipFill rotWithShape="1">
          <a:blip r:embed="rId3">
            <a:alphaModFix/>
          </a:blip>
          <a:srcRect l="42732" b="6498"/>
          <a:stretch/>
        </p:blipFill>
        <p:spPr>
          <a:xfrm>
            <a:off x="-1" y="-13475"/>
            <a:ext cx="5373525" cy="1028699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9"/>
          <p:cNvSpPr>
            <a:spLocks noGrp="1"/>
          </p:cNvSpPr>
          <p:nvPr>
            <p:ph type="pic" idx="2"/>
          </p:nvPr>
        </p:nvSpPr>
        <p:spPr>
          <a:xfrm>
            <a:off x="954175" y="1028575"/>
            <a:ext cx="6284400" cy="9001200"/>
          </a:xfrm>
          <a:prstGeom prst="roundRect">
            <a:avLst>
              <a:gd name="adj" fmla="val 3650"/>
            </a:avLst>
          </a:prstGeom>
          <a:noFill/>
          <a:ln>
            <a:noFill/>
          </a:ln>
        </p:spPr>
      </p:sp>
      <p:sp>
        <p:nvSpPr>
          <p:cNvPr id="90" name="Google Shape;90;p9"/>
          <p:cNvSpPr txBox="1">
            <a:spLocks noGrp="1"/>
          </p:cNvSpPr>
          <p:nvPr>
            <p:ph type="title"/>
          </p:nvPr>
        </p:nvSpPr>
        <p:spPr>
          <a:xfrm>
            <a:off x="8272875" y="1028575"/>
            <a:ext cx="7813800" cy="3442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9"/>
          <p:cNvSpPr txBox="1">
            <a:spLocks noGrp="1"/>
          </p:cNvSpPr>
          <p:nvPr>
            <p:ph type="body" idx="1"/>
          </p:nvPr>
        </p:nvSpPr>
        <p:spPr>
          <a:xfrm>
            <a:off x="8272875" y="5510878"/>
            <a:ext cx="8713500" cy="4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SzPts val="2400"/>
              <a:buFont typeface="Montserrat"/>
              <a:buChar char="•"/>
              <a:defRPr sz="24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SzPts val="2000"/>
              <a:buFont typeface="Montserrat"/>
              <a:buChar char="–"/>
              <a:defRPr sz="20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SzPts val="1800"/>
              <a:buFont typeface="Montserrat"/>
              <a:buChar char="•"/>
              <a:defRPr sz="1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spcBef>
                <a:spcPts val="400"/>
              </a:spcBef>
              <a:spcAft>
                <a:spcPts val="0"/>
              </a:spcAft>
              <a:buSzPts val="1600"/>
              <a:buFont typeface="Montserrat"/>
              <a:buChar char="–"/>
              <a:defRPr sz="16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Char char="»"/>
              <a:defRPr sz="14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Montserrat"/>
              <a:buChar char="•"/>
              <a:defRPr sz="12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92100" algn="l" rtl="0">
              <a:spcBef>
                <a:spcPts val="400"/>
              </a:spcBef>
              <a:spcAft>
                <a:spcPts val="0"/>
              </a:spcAft>
              <a:buSzPts val="1000"/>
              <a:buFont typeface="Montserrat"/>
              <a:buChar char="•"/>
              <a:defRPr sz="10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SzPts val="800"/>
              <a:buFont typeface="Montserrat"/>
              <a:buChar char="•"/>
              <a:defRPr sz="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SzPts val="800"/>
              <a:buFont typeface="Montserrat"/>
              <a:buChar char="•"/>
              <a:defRPr sz="800" i="0" u="none" strike="noStrike" cap="none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92" name="Google Shape;92;p9"/>
          <p:cNvSpPr txBox="1">
            <a:spLocks noGrp="1"/>
          </p:cNvSpPr>
          <p:nvPr>
            <p:ph type="subTitle" idx="3"/>
          </p:nvPr>
        </p:nvSpPr>
        <p:spPr>
          <a:xfrm>
            <a:off x="8272875" y="4471375"/>
            <a:ext cx="8878500" cy="1216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3000"/>
              <a:buNone/>
              <a:defRPr sz="3000" b="1"/>
            </a:lvl1pPr>
            <a:lvl2pPr lvl="1" rtl="0">
              <a:spcBef>
                <a:spcPts val="56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ta Slide">
  <p:cSld name="CUSTOM_7">
    <p:bg>
      <p:bgPr>
        <a:solidFill>
          <a:schemeClr val="accent5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0"/>
          <p:cNvPicPr preferRelativeResize="0"/>
          <p:nvPr/>
        </p:nvPicPr>
        <p:blipFill rotWithShape="1">
          <a:blip r:embed="rId2">
            <a:alphaModFix/>
          </a:blip>
          <a:srcRect r="7304"/>
          <a:stretch/>
        </p:blipFill>
        <p:spPr>
          <a:xfrm>
            <a:off x="15595050" y="3800850"/>
            <a:ext cx="2692952" cy="3520451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0"/>
          <p:cNvSpPr/>
          <p:nvPr/>
        </p:nvSpPr>
        <p:spPr>
          <a:xfrm>
            <a:off x="13046925" y="4171425"/>
            <a:ext cx="4213057" cy="5088702"/>
          </a:xfrm>
          <a:custGeom>
            <a:avLst/>
            <a:gdLst/>
            <a:ahLst/>
            <a:cxnLst/>
            <a:rect l="l" t="t" r="r" b="b"/>
            <a:pathLst>
              <a:path w="1109429" h="1076974" extrusionOk="0">
                <a:moveTo>
                  <a:pt x="55137" y="0"/>
                </a:moveTo>
                <a:lnTo>
                  <a:pt x="1054292" y="0"/>
                </a:lnTo>
                <a:cubicBezTo>
                  <a:pt x="1068915" y="0"/>
                  <a:pt x="1082940" y="5809"/>
                  <a:pt x="1093280" y="16149"/>
                </a:cubicBezTo>
                <a:cubicBezTo>
                  <a:pt x="1103620" y="26490"/>
                  <a:pt x="1109429" y="40514"/>
                  <a:pt x="1109429" y="55137"/>
                </a:cubicBezTo>
                <a:lnTo>
                  <a:pt x="1109429" y="1021836"/>
                </a:lnTo>
                <a:cubicBezTo>
                  <a:pt x="1109429" y="1036460"/>
                  <a:pt x="1103620" y="1050484"/>
                  <a:pt x="1093280" y="1060824"/>
                </a:cubicBezTo>
                <a:cubicBezTo>
                  <a:pt x="1082940" y="1071165"/>
                  <a:pt x="1068915" y="1076974"/>
                  <a:pt x="1054292" y="1076974"/>
                </a:cubicBezTo>
                <a:lnTo>
                  <a:pt x="55137" y="1076974"/>
                </a:lnTo>
                <a:cubicBezTo>
                  <a:pt x="40514" y="1076974"/>
                  <a:pt x="26490" y="1071165"/>
                  <a:pt x="16149" y="1060824"/>
                </a:cubicBezTo>
                <a:cubicBezTo>
                  <a:pt x="5809" y="1050484"/>
                  <a:pt x="0" y="1036460"/>
                  <a:pt x="0" y="1021836"/>
                </a:cubicBezTo>
                <a:lnTo>
                  <a:pt x="0" y="55137"/>
                </a:lnTo>
                <a:cubicBezTo>
                  <a:pt x="0" y="40514"/>
                  <a:pt x="5809" y="26490"/>
                  <a:pt x="16149" y="16149"/>
                </a:cubicBezTo>
                <a:cubicBezTo>
                  <a:pt x="26490" y="5809"/>
                  <a:pt x="40514" y="0"/>
                  <a:pt x="55137" y="0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0"/>
          <p:cNvSpPr txBox="1">
            <a:spLocks noGrp="1"/>
          </p:cNvSpPr>
          <p:nvPr>
            <p:ph type="title"/>
          </p:nvPr>
        </p:nvSpPr>
        <p:spPr>
          <a:xfrm>
            <a:off x="3126600" y="665875"/>
            <a:ext cx="12034800" cy="2108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5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0"/>
          <p:cNvSpPr txBox="1">
            <a:spLocks noGrp="1"/>
          </p:cNvSpPr>
          <p:nvPr>
            <p:ph type="body" idx="1"/>
          </p:nvPr>
        </p:nvSpPr>
        <p:spPr>
          <a:xfrm>
            <a:off x="13493800" y="5916550"/>
            <a:ext cx="3312000" cy="294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Char char="•"/>
              <a:defRPr sz="2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•"/>
              <a:defRPr sz="1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–"/>
              <a:defRPr sz="16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Char char="»"/>
              <a:defRPr sz="14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•"/>
              <a:defRPr sz="12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2921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"/>
              <a:buChar char="•"/>
              <a:defRPr sz="10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2794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Montserrat"/>
              <a:buChar char="•"/>
              <a:defRPr sz="80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98" name="Google Shape;98;p10"/>
          <p:cNvSpPr txBox="1">
            <a:spLocks noGrp="1"/>
          </p:cNvSpPr>
          <p:nvPr>
            <p:ph type="subTitle" idx="2"/>
          </p:nvPr>
        </p:nvSpPr>
        <p:spPr>
          <a:xfrm>
            <a:off x="13493800" y="4594825"/>
            <a:ext cx="3538200" cy="10395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Michroma"/>
              <a:buNone/>
              <a:defRPr sz="7500" i="0" u="none" strike="noStrike" cap="none">
                <a:solidFill>
                  <a:schemeClr val="dk1"/>
                </a:solidFill>
                <a:latin typeface="Michroma"/>
                <a:ea typeface="Michroma"/>
                <a:cs typeface="Michroma"/>
                <a:sym typeface="Michr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500"/>
              <a:buFont typeface="Michroma"/>
              <a:buNone/>
              <a:defRPr sz="7500">
                <a:latin typeface="Michroma"/>
                <a:ea typeface="Michroma"/>
                <a:cs typeface="Michroma"/>
                <a:sym typeface="Michrom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7500"/>
              <a:buFont typeface="Michroma"/>
              <a:buNone/>
              <a:defRPr sz="7500">
                <a:latin typeface="Michroma"/>
                <a:ea typeface="Michroma"/>
                <a:cs typeface="Michroma"/>
                <a:sym typeface="Michrom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7500"/>
              <a:buFont typeface="Michroma"/>
              <a:buNone/>
              <a:defRPr sz="7500">
                <a:latin typeface="Michroma"/>
                <a:ea typeface="Michroma"/>
                <a:cs typeface="Michroma"/>
                <a:sym typeface="Michrom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7500"/>
              <a:buFont typeface="Michroma"/>
              <a:buNone/>
              <a:defRPr sz="7500">
                <a:latin typeface="Michroma"/>
                <a:ea typeface="Michroma"/>
                <a:cs typeface="Michroma"/>
                <a:sym typeface="Michrom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7500"/>
              <a:buFont typeface="Michroma"/>
              <a:buNone/>
              <a:defRPr sz="7500">
                <a:latin typeface="Michroma"/>
                <a:ea typeface="Michroma"/>
                <a:cs typeface="Michroma"/>
                <a:sym typeface="Michrom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7500"/>
              <a:buFont typeface="Michroma"/>
              <a:buNone/>
              <a:defRPr sz="7500">
                <a:latin typeface="Michroma"/>
                <a:ea typeface="Michroma"/>
                <a:cs typeface="Michroma"/>
                <a:sym typeface="Michrom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7500"/>
              <a:buFont typeface="Michroma"/>
              <a:buNone/>
              <a:defRPr sz="7500">
                <a:latin typeface="Michroma"/>
                <a:ea typeface="Michroma"/>
                <a:cs typeface="Michroma"/>
                <a:sym typeface="Michrom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7500"/>
              <a:buFont typeface="Michroma"/>
              <a:buNone/>
              <a:defRPr sz="7500">
                <a:latin typeface="Michroma"/>
                <a:ea typeface="Michroma"/>
                <a:cs typeface="Michroma"/>
                <a:sym typeface="Michrom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445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Montserrat"/>
              <a:buChar char="•"/>
              <a:defRPr sz="34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419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Char char="–"/>
              <a:defRPr sz="3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87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Char char="•"/>
              <a:defRPr sz="25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–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»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•"/>
              <a:defRPr sz="20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200" i="0" u="none" strike="noStrike" cap="non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200" i="0" u="none" strike="noStrike" cap="non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80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i="0" u="none" strike="noStrike" cap="non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i="0" u="none" strike="noStrike" cap="non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i="0" u="none" strike="noStrike" cap="non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i="0" u="none" strike="noStrike" cap="non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i="0" u="none" strike="noStrike" cap="non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i="0" u="none" strike="noStrike" cap="non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i="0" u="none" strike="noStrike" cap="non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i="0" u="none" strike="noStrike" cap="non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i="0" u="none" strike="noStrike" cap="non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CF25D8D-F315-4A64-9BF8-187B1A181A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59C878-D930-7A4F-E794-B8A9C5AD95B3}"/>
              </a:ext>
            </a:extLst>
          </p:cNvPr>
          <p:cNvGrpSpPr/>
          <p:nvPr/>
        </p:nvGrpSpPr>
        <p:grpSpPr>
          <a:xfrm>
            <a:off x="8251373" y="1587064"/>
            <a:ext cx="9302619" cy="4922594"/>
            <a:chOff x="5457372" y="816770"/>
            <a:chExt cx="6201746" cy="3281729"/>
          </a:xfrm>
        </p:grpSpPr>
        <p:pic>
          <p:nvPicPr>
            <p:cNvPr id="5" name="Picture 4" descr="A black background with white text&#10;&#10;AI-generated content may be incorrect.">
              <a:extLst>
                <a:ext uri="{FF2B5EF4-FFF2-40B4-BE49-F238E27FC236}">
                  <a16:creationId xmlns:a16="http://schemas.microsoft.com/office/drawing/2014/main" id="{9B2BBA36-86BF-2DBF-B2DB-CC655437F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7372" y="816770"/>
              <a:ext cx="6201746" cy="298925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B1382E6-27E0-2894-2C50-3ACF9537C43F}"/>
                </a:ext>
              </a:extLst>
            </p:cNvPr>
            <p:cNvSpPr txBox="1"/>
            <p:nvPr/>
          </p:nvSpPr>
          <p:spPr>
            <a:xfrm>
              <a:off x="5897336" y="3667612"/>
              <a:ext cx="316432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200" dirty="0">
                  <a:solidFill>
                    <a:srgbClr val="E00122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AUGUST 5-7, 2025</a:t>
              </a:r>
            </a:p>
          </p:txBody>
        </p:sp>
      </p:grpSp>
      <p:pic>
        <p:nvPicPr>
          <p:cNvPr id="12" name="Picture 11" descr="A black background with red white and black lines&#10;&#10;AI-generated content may be incorrect.">
            <a:extLst>
              <a:ext uri="{FF2B5EF4-FFF2-40B4-BE49-F238E27FC236}">
                <a16:creationId xmlns:a16="http://schemas.microsoft.com/office/drawing/2014/main" id="{8D51279E-61FA-DCD4-158D-DD648F9FF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22" b="13120"/>
          <a:stretch>
            <a:fillRect/>
          </a:stretch>
        </p:blipFill>
        <p:spPr>
          <a:xfrm flipH="1" flipV="1">
            <a:off x="0" y="7658008"/>
            <a:ext cx="18288000" cy="2628992"/>
          </a:xfrm>
          <a:prstGeom prst="rect">
            <a:avLst/>
          </a:prstGeom>
        </p:spPr>
      </p:pic>
      <p:pic>
        <p:nvPicPr>
          <p:cNvPr id="13" name="Picture 12" descr="A black and red logo&#10;&#10;AI-generated content may be incorrect.">
            <a:extLst>
              <a:ext uri="{FF2B5EF4-FFF2-40B4-BE49-F238E27FC236}">
                <a16:creationId xmlns:a16="http://schemas.microsoft.com/office/drawing/2014/main" id="{B278876C-D073-A261-023A-BBEA07C5F9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49" y="3318399"/>
            <a:ext cx="5463554" cy="182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06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5454"/>
        </a:solid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65475" y="132475"/>
            <a:ext cx="3550325" cy="39059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2" name="Google Shape;152;p15"/>
          <p:cNvGrpSpPr/>
          <p:nvPr/>
        </p:nvGrpSpPr>
        <p:grpSpPr>
          <a:xfrm>
            <a:off x="1028700" y="874432"/>
            <a:ext cx="16230600" cy="2723282"/>
            <a:chOff x="0" y="-38100"/>
            <a:chExt cx="4274726" cy="717243"/>
          </a:xfrm>
        </p:grpSpPr>
        <p:sp>
          <p:nvSpPr>
            <p:cNvPr id="153" name="Google Shape;153;p15"/>
            <p:cNvSpPr/>
            <p:nvPr/>
          </p:nvSpPr>
          <p:spPr>
            <a:xfrm>
              <a:off x="0" y="0"/>
              <a:ext cx="4274726" cy="679143"/>
            </a:xfrm>
            <a:custGeom>
              <a:avLst/>
              <a:gdLst/>
              <a:ahLst/>
              <a:cxnLst/>
              <a:rect l="l" t="t" r="r" b="b"/>
              <a:pathLst>
                <a:path w="4274726" h="679143" extrusionOk="0">
                  <a:moveTo>
                    <a:pt x="14310" y="0"/>
                  </a:moveTo>
                  <a:lnTo>
                    <a:pt x="4260416" y="0"/>
                  </a:lnTo>
                  <a:cubicBezTo>
                    <a:pt x="4264211" y="0"/>
                    <a:pt x="4267851" y="1508"/>
                    <a:pt x="4270535" y="4191"/>
                  </a:cubicBezTo>
                  <a:cubicBezTo>
                    <a:pt x="4273218" y="6875"/>
                    <a:pt x="4274726" y="10515"/>
                    <a:pt x="4274726" y="14310"/>
                  </a:cubicBezTo>
                  <a:lnTo>
                    <a:pt x="4274726" y="664833"/>
                  </a:lnTo>
                  <a:cubicBezTo>
                    <a:pt x="4274726" y="668628"/>
                    <a:pt x="4273218" y="672268"/>
                    <a:pt x="4270535" y="674952"/>
                  </a:cubicBezTo>
                  <a:cubicBezTo>
                    <a:pt x="4267851" y="677635"/>
                    <a:pt x="4264211" y="679143"/>
                    <a:pt x="4260416" y="679143"/>
                  </a:cubicBezTo>
                  <a:lnTo>
                    <a:pt x="14310" y="679143"/>
                  </a:lnTo>
                  <a:cubicBezTo>
                    <a:pt x="10515" y="679143"/>
                    <a:pt x="6875" y="677635"/>
                    <a:pt x="4191" y="674952"/>
                  </a:cubicBezTo>
                  <a:cubicBezTo>
                    <a:pt x="1508" y="672268"/>
                    <a:pt x="0" y="668628"/>
                    <a:pt x="0" y="664833"/>
                  </a:cubicBezTo>
                  <a:lnTo>
                    <a:pt x="0" y="14310"/>
                  </a:lnTo>
                  <a:cubicBezTo>
                    <a:pt x="0" y="10515"/>
                    <a:pt x="1508" y="6875"/>
                    <a:pt x="4191" y="4191"/>
                  </a:cubicBezTo>
                  <a:cubicBezTo>
                    <a:pt x="6875" y="1508"/>
                    <a:pt x="10515" y="0"/>
                    <a:pt x="14310" y="0"/>
                  </a:cubicBezTo>
                  <a:close/>
                </a:path>
              </a:pathLst>
            </a:custGeom>
            <a:solidFill>
              <a:srgbClr val="131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5"/>
            <p:cNvSpPr txBox="1"/>
            <p:nvPr/>
          </p:nvSpPr>
          <p:spPr>
            <a:xfrm>
              <a:off x="0" y="-38100"/>
              <a:ext cx="4274726" cy="7172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5" name="Google Shape;155;p15"/>
          <p:cNvSpPr/>
          <p:nvPr/>
        </p:nvSpPr>
        <p:spPr>
          <a:xfrm>
            <a:off x="1028700" y="4005926"/>
            <a:ext cx="4759966" cy="2485427"/>
          </a:xfrm>
          <a:custGeom>
            <a:avLst/>
            <a:gdLst/>
            <a:ahLst/>
            <a:cxnLst/>
            <a:rect l="l" t="t" r="r" b="b"/>
            <a:pathLst>
              <a:path w="1253654" h="654598" extrusionOk="0">
                <a:moveTo>
                  <a:pt x="48794" y="0"/>
                </a:moveTo>
                <a:lnTo>
                  <a:pt x="1204860" y="0"/>
                </a:lnTo>
                <a:cubicBezTo>
                  <a:pt x="1217801" y="0"/>
                  <a:pt x="1230212" y="5141"/>
                  <a:pt x="1239362" y="14291"/>
                </a:cubicBezTo>
                <a:cubicBezTo>
                  <a:pt x="1248513" y="23442"/>
                  <a:pt x="1253654" y="35853"/>
                  <a:pt x="1253654" y="48794"/>
                </a:cubicBezTo>
                <a:lnTo>
                  <a:pt x="1253654" y="605804"/>
                </a:lnTo>
                <a:cubicBezTo>
                  <a:pt x="1253654" y="618745"/>
                  <a:pt x="1248513" y="631156"/>
                  <a:pt x="1239362" y="640307"/>
                </a:cubicBezTo>
                <a:cubicBezTo>
                  <a:pt x="1230212" y="649457"/>
                  <a:pt x="1217801" y="654598"/>
                  <a:pt x="1204860" y="654598"/>
                </a:cubicBezTo>
                <a:lnTo>
                  <a:pt x="48794" y="654598"/>
                </a:lnTo>
                <a:cubicBezTo>
                  <a:pt x="35853" y="654598"/>
                  <a:pt x="23442" y="649457"/>
                  <a:pt x="14291" y="640307"/>
                </a:cubicBezTo>
                <a:cubicBezTo>
                  <a:pt x="5141" y="631156"/>
                  <a:pt x="0" y="618745"/>
                  <a:pt x="0" y="605804"/>
                </a:cubicBezTo>
                <a:lnTo>
                  <a:pt x="0" y="48794"/>
                </a:lnTo>
                <a:cubicBezTo>
                  <a:pt x="0" y="35853"/>
                  <a:pt x="5141" y="23442"/>
                  <a:pt x="14291" y="14291"/>
                </a:cubicBezTo>
                <a:cubicBezTo>
                  <a:pt x="23442" y="5141"/>
                  <a:pt x="35853" y="0"/>
                  <a:pt x="48794" y="0"/>
                </a:cubicBezTo>
                <a:close/>
              </a:path>
            </a:pathLst>
          </a:custGeom>
          <a:solidFill>
            <a:srgbClr val="4A15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15"/>
          <p:cNvSpPr/>
          <p:nvPr/>
        </p:nvSpPr>
        <p:spPr>
          <a:xfrm>
            <a:off x="1028700" y="6772873"/>
            <a:ext cx="4759966" cy="2485427"/>
          </a:xfrm>
          <a:custGeom>
            <a:avLst/>
            <a:gdLst/>
            <a:ahLst/>
            <a:cxnLst/>
            <a:rect l="l" t="t" r="r" b="b"/>
            <a:pathLst>
              <a:path w="1253654" h="654598" extrusionOk="0">
                <a:moveTo>
                  <a:pt x="48794" y="0"/>
                </a:moveTo>
                <a:lnTo>
                  <a:pt x="1204860" y="0"/>
                </a:lnTo>
                <a:cubicBezTo>
                  <a:pt x="1217801" y="0"/>
                  <a:pt x="1230212" y="5141"/>
                  <a:pt x="1239362" y="14291"/>
                </a:cubicBezTo>
                <a:cubicBezTo>
                  <a:pt x="1248513" y="23442"/>
                  <a:pt x="1253654" y="35853"/>
                  <a:pt x="1253654" y="48794"/>
                </a:cubicBezTo>
                <a:lnTo>
                  <a:pt x="1253654" y="605804"/>
                </a:lnTo>
                <a:cubicBezTo>
                  <a:pt x="1253654" y="618745"/>
                  <a:pt x="1248513" y="631156"/>
                  <a:pt x="1239362" y="640307"/>
                </a:cubicBezTo>
                <a:cubicBezTo>
                  <a:pt x="1230212" y="649457"/>
                  <a:pt x="1217801" y="654598"/>
                  <a:pt x="1204860" y="654598"/>
                </a:cubicBezTo>
                <a:lnTo>
                  <a:pt x="48794" y="654598"/>
                </a:lnTo>
                <a:cubicBezTo>
                  <a:pt x="35853" y="654598"/>
                  <a:pt x="23442" y="649457"/>
                  <a:pt x="14291" y="640307"/>
                </a:cubicBezTo>
                <a:cubicBezTo>
                  <a:pt x="5141" y="631156"/>
                  <a:pt x="0" y="618745"/>
                  <a:pt x="0" y="605804"/>
                </a:cubicBezTo>
                <a:lnTo>
                  <a:pt x="0" y="48794"/>
                </a:lnTo>
                <a:cubicBezTo>
                  <a:pt x="0" y="35853"/>
                  <a:pt x="5141" y="23442"/>
                  <a:pt x="14291" y="14291"/>
                </a:cubicBezTo>
                <a:cubicBezTo>
                  <a:pt x="23442" y="5141"/>
                  <a:pt x="35853" y="0"/>
                  <a:pt x="48794" y="0"/>
                </a:cubicBezTo>
                <a:close/>
              </a:path>
            </a:pathLst>
          </a:custGeom>
          <a:solidFill>
            <a:srgbClr val="C67D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5"/>
          <p:cNvSpPr/>
          <p:nvPr/>
        </p:nvSpPr>
        <p:spPr>
          <a:xfrm>
            <a:off x="6063199" y="3969189"/>
            <a:ext cx="4759966" cy="2485427"/>
          </a:xfrm>
          <a:custGeom>
            <a:avLst/>
            <a:gdLst/>
            <a:ahLst/>
            <a:cxnLst/>
            <a:rect l="l" t="t" r="r" b="b"/>
            <a:pathLst>
              <a:path w="1253654" h="654598" extrusionOk="0">
                <a:moveTo>
                  <a:pt x="48794" y="0"/>
                </a:moveTo>
                <a:lnTo>
                  <a:pt x="1204860" y="0"/>
                </a:lnTo>
                <a:cubicBezTo>
                  <a:pt x="1217801" y="0"/>
                  <a:pt x="1230212" y="5141"/>
                  <a:pt x="1239362" y="14291"/>
                </a:cubicBezTo>
                <a:cubicBezTo>
                  <a:pt x="1248513" y="23442"/>
                  <a:pt x="1253654" y="35853"/>
                  <a:pt x="1253654" y="48794"/>
                </a:cubicBezTo>
                <a:lnTo>
                  <a:pt x="1253654" y="605804"/>
                </a:lnTo>
                <a:cubicBezTo>
                  <a:pt x="1253654" y="618745"/>
                  <a:pt x="1248513" y="631156"/>
                  <a:pt x="1239362" y="640307"/>
                </a:cubicBezTo>
                <a:cubicBezTo>
                  <a:pt x="1230212" y="649457"/>
                  <a:pt x="1217801" y="654598"/>
                  <a:pt x="1204860" y="654598"/>
                </a:cubicBezTo>
                <a:lnTo>
                  <a:pt x="48794" y="654598"/>
                </a:lnTo>
                <a:cubicBezTo>
                  <a:pt x="35853" y="654598"/>
                  <a:pt x="23442" y="649457"/>
                  <a:pt x="14291" y="640307"/>
                </a:cubicBezTo>
                <a:cubicBezTo>
                  <a:pt x="5141" y="631156"/>
                  <a:pt x="0" y="618745"/>
                  <a:pt x="0" y="605804"/>
                </a:cubicBezTo>
                <a:lnTo>
                  <a:pt x="0" y="48794"/>
                </a:lnTo>
                <a:cubicBezTo>
                  <a:pt x="0" y="35853"/>
                  <a:pt x="5141" y="23442"/>
                  <a:pt x="14291" y="14291"/>
                </a:cubicBezTo>
                <a:cubicBezTo>
                  <a:pt x="23442" y="5141"/>
                  <a:pt x="35853" y="0"/>
                  <a:pt x="48794" y="0"/>
                </a:cubicBezTo>
                <a:close/>
              </a:path>
            </a:pathLst>
          </a:custGeom>
          <a:solidFill>
            <a:srgbClr val="C5F4B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8" name="Google Shape;158;p15"/>
          <p:cNvGrpSpPr/>
          <p:nvPr/>
        </p:nvGrpSpPr>
        <p:grpSpPr>
          <a:xfrm>
            <a:off x="6045935" y="6628212"/>
            <a:ext cx="4759966" cy="2630088"/>
            <a:chOff x="0" y="-38100"/>
            <a:chExt cx="1253654" cy="692698"/>
          </a:xfrm>
        </p:grpSpPr>
        <p:sp>
          <p:nvSpPr>
            <p:cNvPr id="159" name="Google Shape;159;p15"/>
            <p:cNvSpPr/>
            <p:nvPr/>
          </p:nvSpPr>
          <p:spPr>
            <a:xfrm>
              <a:off x="0" y="0"/>
              <a:ext cx="1253654" cy="654598"/>
            </a:xfrm>
            <a:custGeom>
              <a:avLst/>
              <a:gdLst/>
              <a:ahLst/>
              <a:cxnLst/>
              <a:rect l="l" t="t" r="r" b="b"/>
              <a:pathLst>
                <a:path w="1253654" h="654598" extrusionOk="0">
                  <a:moveTo>
                    <a:pt x="48794" y="0"/>
                  </a:moveTo>
                  <a:lnTo>
                    <a:pt x="1204860" y="0"/>
                  </a:lnTo>
                  <a:cubicBezTo>
                    <a:pt x="1217801" y="0"/>
                    <a:pt x="1230212" y="5141"/>
                    <a:pt x="1239362" y="14291"/>
                  </a:cubicBezTo>
                  <a:cubicBezTo>
                    <a:pt x="1248513" y="23442"/>
                    <a:pt x="1253654" y="35853"/>
                    <a:pt x="1253654" y="48794"/>
                  </a:cubicBezTo>
                  <a:lnTo>
                    <a:pt x="1253654" y="605804"/>
                  </a:lnTo>
                  <a:cubicBezTo>
                    <a:pt x="1253654" y="618745"/>
                    <a:pt x="1248513" y="631156"/>
                    <a:pt x="1239362" y="640307"/>
                  </a:cubicBezTo>
                  <a:cubicBezTo>
                    <a:pt x="1230212" y="649457"/>
                    <a:pt x="1217801" y="654598"/>
                    <a:pt x="1204860" y="654598"/>
                  </a:cubicBezTo>
                  <a:lnTo>
                    <a:pt x="48794" y="654598"/>
                  </a:lnTo>
                  <a:cubicBezTo>
                    <a:pt x="35853" y="654598"/>
                    <a:pt x="23442" y="649457"/>
                    <a:pt x="14291" y="640307"/>
                  </a:cubicBezTo>
                  <a:cubicBezTo>
                    <a:pt x="5141" y="631156"/>
                    <a:pt x="0" y="618745"/>
                    <a:pt x="0" y="605804"/>
                  </a:cubicBezTo>
                  <a:lnTo>
                    <a:pt x="0" y="48794"/>
                  </a:lnTo>
                  <a:cubicBezTo>
                    <a:pt x="0" y="35853"/>
                    <a:pt x="5141" y="23442"/>
                    <a:pt x="14291" y="14291"/>
                  </a:cubicBezTo>
                  <a:cubicBezTo>
                    <a:pt x="23442" y="5141"/>
                    <a:pt x="35853" y="0"/>
                    <a:pt x="48794" y="0"/>
                  </a:cubicBezTo>
                  <a:close/>
                </a:path>
              </a:pathLst>
            </a:custGeom>
            <a:solidFill>
              <a:srgbClr val="FFD7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5"/>
            <p:cNvSpPr txBox="1"/>
            <p:nvPr/>
          </p:nvSpPr>
          <p:spPr>
            <a:xfrm>
              <a:off x="0" y="-38100"/>
              <a:ext cx="1253654" cy="692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1" name="Google Shape;161;p15"/>
          <p:cNvSpPr txBox="1"/>
          <p:nvPr/>
        </p:nvSpPr>
        <p:spPr>
          <a:xfrm>
            <a:off x="1680693" y="1588366"/>
            <a:ext cx="11233201" cy="1615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True Opportunity</a:t>
            </a:r>
            <a:endParaRPr dirty="0"/>
          </a:p>
        </p:txBody>
      </p:sp>
      <p:sp>
        <p:nvSpPr>
          <p:cNvPr id="163" name="Google Shape;163;p15"/>
          <p:cNvSpPr txBox="1"/>
          <p:nvPr/>
        </p:nvSpPr>
        <p:spPr>
          <a:xfrm>
            <a:off x="1532185" y="4725547"/>
            <a:ext cx="2705625" cy="52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99" b="0" i="0" u="none" strike="noStrike" cap="none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Read.</a:t>
            </a:r>
            <a:endParaRPr dirty="0"/>
          </a:p>
        </p:txBody>
      </p:sp>
      <p:sp>
        <p:nvSpPr>
          <p:cNvPr id="167" name="Google Shape;167;p15"/>
          <p:cNvSpPr txBox="1"/>
          <p:nvPr/>
        </p:nvSpPr>
        <p:spPr>
          <a:xfrm>
            <a:off x="6923108" y="4662201"/>
            <a:ext cx="3663930" cy="104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99" b="0" i="0" u="none" strike="noStrike" cap="none" dirty="0">
                <a:solidFill>
                  <a:srgbClr val="4A15A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What are the odds?</a:t>
            </a:r>
          </a:p>
        </p:txBody>
      </p:sp>
      <p:sp>
        <p:nvSpPr>
          <p:cNvPr id="170" name="Google Shape;170;p15"/>
          <p:cNvSpPr txBox="1"/>
          <p:nvPr/>
        </p:nvSpPr>
        <p:spPr>
          <a:xfrm>
            <a:off x="1419465" y="7488587"/>
            <a:ext cx="4626470" cy="1569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99" b="0" i="0" u="none" strike="noStrike" cap="none" dirty="0">
                <a:solidFill>
                  <a:schemeClr val="bg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Too much of a </a:t>
            </a:r>
            <a:r>
              <a:rPr lang="en-US" sz="3399" b="0" i="1" u="none" strike="noStrike" cap="none" spc="5000" dirty="0">
                <a:solidFill>
                  <a:schemeClr val="bg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stretch?</a:t>
            </a:r>
            <a:endParaRPr i="1" spc="5000" dirty="0">
              <a:solidFill>
                <a:schemeClr val="bg1"/>
              </a:solidFill>
            </a:endParaRPr>
          </a:p>
        </p:txBody>
      </p:sp>
      <p:sp>
        <p:nvSpPr>
          <p:cNvPr id="173" name="Google Shape;173;p15"/>
          <p:cNvSpPr txBox="1"/>
          <p:nvPr/>
        </p:nvSpPr>
        <p:spPr>
          <a:xfrm>
            <a:off x="6562965" y="7492203"/>
            <a:ext cx="2705625" cy="104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99" b="0" i="0" u="none" strike="noStrike" cap="none" dirty="0">
                <a:solidFill>
                  <a:srgbClr val="13131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Money mongering?</a:t>
            </a:r>
            <a:endParaRPr dirty="0"/>
          </a:p>
        </p:txBody>
      </p:sp>
      <p:sp>
        <p:nvSpPr>
          <p:cNvPr id="175" name="Google Shape;175;p15"/>
          <p:cNvSpPr txBox="1"/>
          <p:nvPr/>
        </p:nvSpPr>
        <p:spPr>
          <a:xfrm>
            <a:off x="11441577" y="5154753"/>
            <a:ext cx="5346236" cy="530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Everything that glitters…</a:t>
            </a:r>
            <a:endParaRPr dirty="0"/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5454"/>
        </a:solid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65475" y="132475"/>
            <a:ext cx="3550325" cy="39059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2" name="Google Shape;152;p15"/>
          <p:cNvGrpSpPr/>
          <p:nvPr/>
        </p:nvGrpSpPr>
        <p:grpSpPr>
          <a:xfrm>
            <a:off x="1028700" y="874432"/>
            <a:ext cx="16230600" cy="2723282"/>
            <a:chOff x="0" y="-38100"/>
            <a:chExt cx="4274726" cy="717243"/>
          </a:xfrm>
        </p:grpSpPr>
        <p:sp>
          <p:nvSpPr>
            <p:cNvPr id="153" name="Google Shape;153;p15"/>
            <p:cNvSpPr/>
            <p:nvPr/>
          </p:nvSpPr>
          <p:spPr>
            <a:xfrm>
              <a:off x="0" y="0"/>
              <a:ext cx="4274726" cy="679143"/>
            </a:xfrm>
            <a:custGeom>
              <a:avLst/>
              <a:gdLst/>
              <a:ahLst/>
              <a:cxnLst/>
              <a:rect l="l" t="t" r="r" b="b"/>
              <a:pathLst>
                <a:path w="4274726" h="679143" extrusionOk="0">
                  <a:moveTo>
                    <a:pt x="14310" y="0"/>
                  </a:moveTo>
                  <a:lnTo>
                    <a:pt x="4260416" y="0"/>
                  </a:lnTo>
                  <a:cubicBezTo>
                    <a:pt x="4264211" y="0"/>
                    <a:pt x="4267851" y="1508"/>
                    <a:pt x="4270535" y="4191"/>
                  </a:cubicBezTo>
                  <a:cubicBezTo>
                    <a:pt x="4273218" y="6875"/>
                    <a:pt x="4274726" y="10515"/>
                    <a:pt x="4274726" y="14310"/>
                  </a:cubicBezTo>
                  <a:lnTo>
                    <a:pt x="4274726" y="664833"/>
                  </a:lnTo>
                  <a:cubicBezTo>
                    <a:pt x="4274726" y="668628"/>
                    <a:pt x="4273218" y="672268"/>
                    <a:pt x="4270535" y="674952"/>
                  </a:cubicBezTo>
                  <a:cubicBezTo>
                    <a:pt x="4267851" y="677635"/>
                    <a:pt x="4264211" y="679143"/>
                    <a:pt x="4260416" y="679143"/>
                  </a:cubicBezTo>
                  <a:lnTo>
                    <a:pt x="14310" y="679143"/>
                  </a:lnTo>
                  <a:cubicBezTo>
                    <a:pt x="10515" y="679143"/>
                    <a:pt x="6875" y="677635"/>
                    <a:pt x="4191" y="674952"/>
                  </a:cubicBezTo>
                  <a:cubicBezTo>
                    <a:pt x="1508" y="672268"/>
                    <a:pt x="0" y="668628"/>
                    <a:pt x="0" y="664833"/>
                  </a:cubicBezTo>
                  <a:lnTo>
                    <a:pt x="0" y="14310"/>
                  </a:lnTo>
                  <a:cubicBezTo>
                    <a:pt x="0" y="10515"/>
                    <a:pt x="1508" y="6875"/>
                    <a:pt x="4191" y="4191"/>
                  </a:cubicBezTo>
                  <a:cubicBezTo>
                    <a:pt x="6875" y="1508"/>
                    <a:pt x="10515" y="0"/>
                    <a:pt x="14310" y="0"/>
                  </a:cubicBezTo>
                  <a:close/>
                </a:path>
              </a:pathLst>
            </a:custGeom>
            <a:solidFill>
              <a:srgbClr val="131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5"/>
            <p:cNvSpPr txBox="1"/>
            <p:nvPr/>
          </p:nvSpPr>
          <p:spPr>
            <a:xfrm>
              <a:off x="0" y="-38100"/>
              <a:ext cx="4274726" cy="7172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9" name="Google Shape;159;p15"/>
          <p:cNvSpPr/>
          <p:nvPr/>
        </p:nvSpPr>
        <p:spPr>
          <a:xfrm>
            <a:off x="12077803" y="4229256"/>
            <a:ext cx="5212080" cy="5522138"/>
          </a:xfrm>
          <a:custGeom>
            <a:avLst/>
            <a:gdLst/>
            <a:ahLst/>
            <a:cxnLst/>
            <a:rect l="l" t="t" r="r" b="b"/>
            <a:pathLst>
              <a:path w="1253654" h="654598" extrusionOk="0">
                <a:moveTo>
                  <a:pt x="48794" y="0"/>
                </a:moveTo>
                <a:lnTo>
                  <a:pt x="1204860" y="0"/>
                </a:lnTo>
                <a:cubicBezTo>
                  <a:pt x="1217801" y="0"/>
                  <a:pt x="1230212" y="5141"/>
                  <a:pt x="1239362" y="14291"/>
                </a:cubicBezTo>
                <a:cubicBezTo>
                  <a:pt x="1248513" y="23442"/>
                  <a:pt x="1253654" y="35853"/>
                  <a:pt x="1253654" y="48794"/>
                </a:cubicBezTo>
                <a:lnTo>
                  <a:pt x="1253654" y="605804"/>
                </a:lnTo>
                <a:cubicBezTo>
                  <a:pt x="1253654" y="618745"/>
                  <a:pt x="1248513" y="631156"/>
                  <a:pt x="1239362" y="640307"/>
                </a:cubicBezTo>
                <a:cubicBezTo>
                  <a:pt x="1230212" y="649457"/>
                  <a:pt x="1217801" y="654598"/>
                  <a:pt x="1204860" y="654598"/>
                </a:cubicBezTo>
                <a:lnTo>
                  <a:pt x="48794" y="654598"/>
                </a:lnTo>
                <a:cubicBezTo>
                  <a:pt x="35853" y="654598"/>
                  <a:pt x="23442" y="649457"/>
                  <a:pt x="14291" y="640307"/>
                </a:cubicBezTo>
                <a:cubicBezTo>
                  <a:pt x="5141" y="631156"/>
                  <a:pt x="0" y="618745"/>
                  <a:pt x="0" y="605804"/>
                </a:cubicBezTo>
                <a:lnTo>
                  <a:pt x="0" y="48794"/>
                </a:lnTo>
                <a:cubicBezTo>
                  <a:pt x="0" y="35853"/>
                  <a:pt x="5141" y="23442"/>
                  <a:pt x="14291" y="14291"/>
                </a:cubicBezTo>
                <a:cubicBezTo>
                  <a:pt x="23442" y="5141"/>
                  <a:pt x="35853" y="0"/>
                  <a:pt x="4879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5"/>
          <p:cNvSpPr txBox="1"/>
          <p:nvPr/>
        </p:nvSpPr>
        <p:spPr>
          <a:xfrm>
            <a:off x="1680693" y="1588366"/>
            <a:ext cx="11233201" cy="1615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True Opportunity</a:t>
            </a:r>
            <a:endParaRPr dirty="0"/>
          </a:p>
        </p:txBody>
      </p:sp>
      <p:sp>
        <p:nvSpPr>
          <p:cNvPr id="20" name="Google Shape;157;p15"/>
          <p:cNvSpPr/>
          <p:nvPr/>
        </p:nvSpPr>
        <p:spPr>
          <a:xfrm>
            <a:off x="1097280" y="4220624"/>
            <a:ext cx="5212080" cy="5530770"/>
          </a:xfrm>
          <a:custGeom>
            <a:avLst/>
            <a:gdLst/>
            <a:ahLst/>
            <a:cxnLst/>
            <a:rect l="l" t="t" r="r" b="b"/>
            <a:pathLst>
              <a:path w="1253654" h="654598" extrusionOk="0">
                <a:moveTo>
                  <a:pt x="48794" y="0"/>
                </a:moveTo>
                <a:lnTo>
                  <a:pt x="1204860" y="0"/>
                </a:lnTo>
                <a:cubicBezTo>
                  <a:pt x="1217801" y="0"/>
                  <a:pt x="1230212" y="5141"/>
                  <a:pt x="1239362" y="14291"/>
                </a:cubicBezTo>
                <a:cubicBezTo>
                  <a:pt x="1248513" y="23442"/>
                  <a:pt x="1253654" y="35853"/>
                  <a:pt x="1253654" y="48794"/>
                </a:cubicBezTo>
                <a:lnTo>
                  <a:pt x="1253654" y="605804"/>
                </a:lnTo>
                <a:cubicBezTo>
                  <a:pt x="1253654" y="618745"/>
                  <a:pt x="1248513" y="631156"/>
                  <a:pt x="1239362" y="640307"/>
                </a:cubicBezTo>
                <a:cubicBezTo>
                  <a:pt x="1230212" y="649457"/>
                  <a:pt x="1217801" y="654598"/>
                  <a:pt x="1204860" y="654598"/>
                </a:cubicBezTo>
                <a:lnTo>
                  <a:pt x="48794" y="654598"/>
                </a:lnTo>
                <a:cubicBezTo>
                  <a:pt x="35853" y="654598"/>
                  <a:pt x="23442" y="649457"/>
                  <a:pt x="14291" y="640307"/>
                </a:cubicBezTo>
                <a:cubicBezTo>
                  <a:pt x="5141" y="631156"/>
                  <a:pt x="0" y="618745"/>
                  <a:pt x="0" y="605804"/>
                </a:cubicBezTo>
                <a:lnTo>
                  <a:pt x="0" y="48794"/>
                </a:lnTo>
                <a:cubicBezTo>
                  <a:pt x="0" y="35853"/>
                  <a:pt x="5141" y="23442"/>
                  <a:pt x="14291" y="14291"/>
                </a:cubicBezTo>
                <a:cubicBezTo>
                  <a:pt x="23442" y="5141"/>
                  <a:pt x="35853" y="0"/>
                  <a:pt x="48794" y="0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173;p15"/>
          <p:cNvSpPr txBox="1"/>
          <p:nvPr/>
        </p:nvSpPr>
        <p:spPr>
          <a:xfrm>
            <a:off x="1561760" y="5900141"/>
            <a:ext cx="4381840" cy="3247043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>
              <a:solidFill>
                <a:srgbClr val="131314"/>
              </a:solidFill>
              <a:latin typeface="Montserrat Medium"/>
              <a:sym typeface="Montserrat Medium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131314"/>
                </a:solidFill>
                <a:latin typeface="Montserrat Medium"/>
                <a:sym typeface="Montserrat Medium"/>
              </a:rPr>
              <a:t>Geographic location served.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131314"/>
                </a:solidFill>
                <a:latin typeface="Montserrat Medium"/>
                <a:sym typeface="Montserrat Medium"/>
              </a:rPr>
              <a:t>Demographic interests including age range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131314"/>
                </a:solidFill>
                <a:latin typeface="Montserrat Medium"/>
                <a:sym typeface="Montserrat Medium"/>
              </a:rPr>
              <a:t>Invitation only? </a:t>
            </a:r>
            <a:endParaRPr sz="2800" dirty="0"/>
          </a:p>
        </p:txBody>
      </p:sp>
      <p:sp>
        <p:nvSpPr>
          <p:cNvPr id="22" name="Google Shape;295;p23"/>
          <p:cNvSpPr txBox="1"/>
          <p:nvPr/>
        </p:nvSpPr>
        <p:spPr>
          <a:xfrm>
            <a:off x="1561760" y="5038367"/>
            <a:ext cx="375319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Investigate</a:t>
            </a:r>
          </a:p>
        </p:txBody>
      </p:sp>
      <p:sp>
        <p:nvSpPr>
          <p:cNvPr id="23" name="Google Shape;295;p23"/>
          <p:cNvSpPr txBox="1"/>
          <p:nvPr/>
        </p:nvSpPr>
        <p:spPr>
          <a:xfrm>
            <a:off x="12762618" y="5038367"/>
            <a:ext cx="375319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Interact</a:t>
            </a:r>
            <a:endParaRPr sz="4000" dirty="0"/>
          </a:p>
        </p:txBody>
      </p:sp>
      <p:grpSp>
        <p:nvGrpSpPr>
          <p:cNvPr id="2" name="Group 1"/>
          <p:cNvGrpSpPr/>
          <p:nvPr/>
        </p:nvGrpSpPr>
        <p:grpSpPr>
          <a:xfrm>
            <a:off x="6574393" y="4220624"/>
            <a:ext cx="5212080" cy="5530770"/>
            <a:chOff x="6631545" y="4220624"/>
            <a:chExt cx="5212080" cy="5530770"/>
          </a:xfrm>
        </p:grpSpPr>
        <p:sp>
          <p:nvSpPr>
            <p:cNvPr id="157" name="Google Shape;157;p15"/>
            <p:cNvSpPr/>
            <p:nvPr/>
          </p:nvSpPr>
          <p:spPr>
            <a:xfrm>
              <a:off x="6631545" y="4220624"/>
              <a:ext cx="5212080" cy="5530770"/>
            </a:xfrm>
            <a:custGeom>
              <a:avLst/>
              <a:gdLst/>
              <a:ahLst/>
              <a:cxnLst/>
              <a:rect l="l" t="t" r="r" b="b"/>
              <a:pathLst>
                <a:path w="1253654" h="654598" extrusionOk="0">
                  <a:moveTo>
                    <a:pt x="48794" y="0"/>
                  </a:moveTo>
                  <a:lnTo>
                    <a:pt x="1204860" y="0"/>
                  </a:lnTo>
                  <a:cubicBezTo>
                    <a:pt x="1217801" y="0"/>
                    <a:pt x="1230212" y="5141"/>
                    <a:pt x="1239362" y="14291"/>
                  </a:cubicBezTo>
                  <a:cubicBezTo>
                    <a:pt x="1248513" y="23442"/>
                    <a:pt x="1253654" y="35853"/>
                    <a:pt x="1253654" y="48794"/>
                  </a:cubicBezTo>
                  <a:lnTo>
                    <a:pt x="1253654" y="605804"/>
                  </a:lnTo>
                  <a:cubicBezTo>
                    <a:pt x="1253654" y="618745"/>
                    <a:pt x="1248513" y="631156"/>
                    <a:pt x="1239362" y="640307"/>
                  </a:cubicBezTo>
                  <a:cubicBezTo>
                    <a:pt x="1230212" y="649457"/>
                    <a:pt x="1217801" y="654598"/>
                    <a:pt x="1204860" y="654598"/>
                  </a:cubicBezTo>
                  <a:lnTo>
                    <a:pt x="48794" y="654598"/>
                  </a:lnTo>
                  <a:cubicBezTo>
                    <a:pt x="35853" y="654598"/>
                    <a:pt x="23442" y="649457"/>
                    <a:pt x="14291" y="640307"/>
                  </a:cubicBezTo>
                  <a:cubicBezTo>
                    <a:pt x="5141" y="631156"/>
                    <a:pt x="0" y="618745"/>
                    <a:pt x="0" y="605804"/>
                  </a:cubicBezTo>
                  <a:lnTo>
                    <a:pt x="0" y="48794"/>
                  </a:lnTo>
                  <a:cubicBezTo>
                    <a:pt x="0" y="35853"/>
                    <a:pt x="5141" y="23442"/>
                    <a:pt x="14291" y="14291"/>
                  </a:cubicBezTo>
                  <a:cubicBezTo>
                    <a:pt x="23442" y="5141"/>
                    <a:pt x="35853" y="0"/>
                    <a:pt x="48794" y="0"/>
                  </a:cubicBezTo>
                  <a:close/>
                </a:path>
              </a:pathLst>
            </a:custGeom>
            <a:solidFill>
              <a:srgbClr val="C5F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73;p15"/>
            <p:cNvSpPr txBox="1"/>
            <p:nvPr/>
          </p:nvSpPr>
          <p:spPr>
            <a:xfrm>
              <a:off x="6913775" y="5315365"/>
              <a:ext cx="4381840" cy="40318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lang="en-US" sz="2800" dirty="0">
                <a:solidFill>
                  <a:srgbClr val="131314"/>
                </a:solidFill>
                <a:latin typeface="Montserrat Medium"/>
                <a:sym typeface="Montserrat Medium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-US" sz="2800" i="1" dirty="0">
                  <a:solidFill>
                    <a:srgbClr val="131314"/>
                  </a:solidFill>
                  <a:latin typeface="Montserrat Medium"/>
                  <a:sym typeface="Montserrat Medium"/>
                </a:rPr>
                <a:t>Researching grants can be time consuming.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i="1" dirty="0">
                  <a:solidFill>
                    <a:srgbClr val="131314"/>
                  </a:solidFill>
                  <a:latin typeface="Montserrat Medium"/>
                  <a:sym typeface="Montserrat Medium"/>
                </a:rPr>
                <a:t>However, writing a proposal  that is not aligned with the funders interests,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i="1" dirty="0">
                  <a:solidFill>
                    <a:srgbClr val="131314"/>
                  </a:solidFill>
                  <a:latin typeface="Montserrat Medium"/>
                  <a:sym typeface="Montserrat Medium"/>
                </a:rPr>
                <a:t>is a total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i="1" dirty="0">
                  <a:solidFill>
                    <a:srgbClr val="131314"/>
                  </a:solidFill>
                  <a:latin typeface="Montserrat Medium"/>
                  <a:sym typeface="Montserrat Medium"/>
                </a:rPr>
                <a:t>waste of time. </a:t>
              </a:r>
              <a:endParaRPr sz="2800" i="1" dirty="0"/>
            </a:p>
          </p:txBody>
        </p:sp>
        <p:sp>
          <p:nvSpPr>
            <p:cNvPr id="24" name="Google Shape;295;p23"/>
            <p:cNvSpPr txBox="1"/>
            <p:nvPr/>
          </p:nvSpPr>
          <p:spPr>
            <a:xfrm>
              <a:off x="7029123" y="4430466"/>
              <a:ext cx="3753190" cy="8617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Invest Well</a:t>
              </a:r>
              <a:endParaRPr lang="en-US" sz="4000" b="1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6" name="Google Shape;173;p15"/>
          <p:cNvSpPr txBox="1"/>
          <p:nvPr/>
        </p:nvSpPr>
        <p:spPr>
          <a:xfrm>
            <a:off x="12644106" y="5900141"/>
            <a:ext cx="4381840" cy="33239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>
              <a:solidFill>
                <a:srgbClr val="131314"/>
              </a:solidFill>
              <a:latin typeface="Montserrat Medium"/>
              <a:sym typeface="Montserrat Medium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131314"/>
                </a:solidFill>
                <a:latin typeface="Montserrat Medium"/>
                <a:sym typeface="Montserrat Medium"/>
              </a:rPr>
              <a:t>Professional networks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131314"/>
                </a:solidFill>
                <a:latin typeface="Montserrat Medium"/>
                <a:sym typeface="Montserrat Medium"/>
              </a:rPr>
              <a:t>PLHC Staff (Free workshops)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131314"/>
                </a:solidFill>
                <a:latin typeface="Montserrat Medium"/>
                <a:sym typeface="Montserrat Medium"/>
              </a:rPr>
              <a:t>Neighbors, friends, family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131314"/>
                </a:solidFill>
                <a:latin typeface="Montserrat Medium"/>
                <a:sym typeface="Montserrat Medium"/>
              </a:rPr>
              <a:t>Strangers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2113152465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14"/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18"/>
          <p:cNvPicPr preferRelativeResize="0"/>
          <p:nvPr/>
        </p:nvPicPr>
        <p:blipFill rotWithShape="1">
          <a:blip r:embed="rId3">
            <a:alphaModFix/>
          </a:blip>
          <a:srcRect t="42462"/>
          <a:stretch/>
        </p:blipFill>
        <p:spPr>
          <a:xfrm>
            <a:off x="3710875" y="0"/>
            <a:ext cx="10427049" cy="5038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18"/>
          <p:cNvPicPr preferRelativeResize="0"/>
          <p:nvPr/>
        </p:nvPicPr>
        <p:blipFill rotWithShape="1">
          <a:blip r:embed="rId4">
            <a:alphaModFix/>
          </a:blip>
          <a:srcRect l="44379"/>
          <a:stretch/>
        </p:blipFill>
        <p:spPr>
          <a:xfrm>
            <a:off x="0" y="641850"/>
            <a:ext cx="3486424" cy="879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8"/>
          <p:cNvPicPr preferRelativeResize="0"/>
          <p:nvPr/>
        </p:nvPicPr>
        <p:blipFill rotWithShape="1">
          <a:blip r:embed="rId4">
            <a:alphaModFix/>
          </a:blip>
          <a:srcRect r="30264"/>
          <a:stretch/>
        </p:blipFill>
        <p:spPr>
          <a:xfrm>
            <a:off x="13916725" y="641850"/>
            <a:ext cx="4371275" cy="8794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oup 8"/>
          <p:cNvGrpSpPr/>
          <p:nvPr/>
        </p:nvGrpSpPr>
        <p:grpSpPr>
          <a:xfrm>
            <a:off x="1439469" y="1272654"/>
            <a:ext cx="15409200" cy="5075070"/>
            <a:chOff x="1439469" y="1272654"/>
            <a:chExt cx="15409200" cy="5075070"/>
          </a:xfrm>
        </p:grpSpPr>
        <p:grpSp>
          <p:nvGrpSpPr>
            <p:cNvPr id="10" name="Google Shape;181;p16"/>
            <p:cNvGrpSpPr/>
            <p:nvPr/>
          </p:nvGrpSpPr>
          <p:grpSpPr>
            <a:xfrm>
              <a:off x="5720070" y="1272654"/>
              <a:ext cx="6847998" cy="1292662"/>
              <a:chOff x="0" y="-255088"/>
              <a:chExt cx="9130664" cy="1723549"/>
            </a:xfrm>
          </p:grpSpPr>
          <p:sp>
            <p:nvSpPr>
              <p:cNvPr id="12" name="Google Shape;182;p16"/>
              <p:cNvSpPr/>
              <p:nvPr/>
            </p:nvSpPr>
            <p:spPr>
              <a:xfrm>
                <a:off x="0" y="0"/>
                <a:ext cx="9130664" cy="1466081"/>
              </a:xfrm>
              <a:custGeom>
                <a:avLst/>
                <a:gdLst/>
                <a:ahLst/>
                <a:cxnLst/>
                <a:rect l="l" t="t" r="r" b="b"/>
                <a:pathLst>
                  <a:path w="1803588" h="289596" extrusionOk="0">
                    <a:moveTo>
                      <a:pt x="33916" y="0"/>
                    </a:moveTo>
                    <a:lnTo>
                      <a:pt x="1769672" y="0"/>
                    </a:lnTo>
                    <a:cubicBezTo>
                      <a:pt x="1778667" y="0"/>
                      <a:pt x="1787294" y="3573"/>
                      <a:pt x="1793654" y="9934"/>
                    </a:cubicBezTo>
                    <a:cubicBezTo>
                      <a:pt x="1800015" y="16294"/>
                      <a:pt x="1803588" y="24921"/>
                      <a:pt x="1803588" y="33916"/>
                    </a:cubicBezTo>
                    <a:lnTo>
                      <a:pt x="1803588" y="255680"/>
                    </a:lnTo>
                    <a:cubicBezTo>
                      <a:pt x="1803588" y="264675"/>
                      <a:pt x="1800015" y="273302"/>
                      <a:pt x="1793654" y="279663"/>
                    </a:cubicBezTo>
                    <a:cubicBezTo>
                      <a:pt x="1787294" y="286023"/>
                      <a:pt x="1778667" y="289596"/>
                      <a:pt x="1769672" y="289596"/>
                    </a:cubicBezTo>
                    <a:lnTo>
                      <a:pt x="33916" y="289596"/>
                    </a:lnTo>
                    <a:cubicBezTo>
                      <a:pt x="15185" y="289596"/>
                      <a:pt x="0" y="274412"/>
                      <a:pt x="0" y="255680"/>
                    </a:cubicBezTo>
                    <a:lnTo>
                      <a:pt x="0" y="33916"/>
                    </a:lnTo>
                    <a:cubicBezTo>
                      <a:pt x="0" y="24921"/>
                      <a:pt x="3573" y="16294"/>
                      <a:pt x="9934" y="9934"/>
                    </a:cubicBezTo>
                    <a:cubicBezTo>
                      <a:pt x="16294" y="3573"/>
                      <a:pt x="24921" y="0"/>
                      <a:pt x="33916" y="0"/>
                    </a:cubicBezTo>
                    <a:close/>
                  </a:path>
                </a:pathLst>
              </a:custGeom>
              <a:solidFill>
                <a:srgbClr val="C5F4B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83;p16"/>
              <p:cNvSpPr txBox="1"/>
              <p:nvPr/>
            </p:nvSpPr>
            <p:spPr>
              <a:xfrm>
                <a:off x="0" y="-255088"/>
                <a:ext cx="9130664" cy="17235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lvl="0" algn="ctr">
                  <a:lnSpc>
                    <a:spcPct val="140005"/>
                  </a:lnSpc>
                </a:pPr>
                <a:r>
                  <a:rPr lang="en-US" sz="6000" b="1" dirty="0">
                    <a:solidFill>
                      <a:srgbClr val="131314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05</a:t>
                </a:r>
                <a:endParaRPr lang="en-US" sz="6000" dirty="0"/>
              </a:p>
            </p:txBody>
          </p:sp>
        </p:grpSp>
        <p:sp>
          <p:nvSpPr>
            <p:cNvPr id="11" name="Google Shape;184;p16"/>
            <p:cNvSpPr txBox="1"/>
            <p:nvPr/>
          </p:nvSpPr>
          <p:spPr>
            <a:xfrm>
              <a:off x="1439469" y="2967568"/>
              <a:ext cx="15409200" cy="33801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600" dirty="0">
                  <a:solidFill>
                    <a:srgbClr val="FFFFFF"/>
                  </a:solidFill>
                  <a:latin typeface="Michroma"/>
                  <a:ea typeface="Michroma"/>
                  <a:cs typeface="Michroma"/>
                  <a:sym typeface="Michroma"/>
                </a:rPr>
                <a:t>In the Mind of the</a:t>
              </a:r>
              <a:endParaRPr lang="en-US" sz="96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endParaRPr>
            </a:p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00" dirty="0" err="1">
                  <a:solidFill>
                    <a:srgbClr val="FFFFFF"/>
                  </a:solidFill>
                  <a:latin typeface="Michroma"/>
                  <a:sym typeface="Michroma"/>
                </a:rPr>
                <a:t>Grantmaker</a:t>
              </a:r>
              <a:endParaRPr sz="9500" dirty="0"/>
            </a:p>
          </p:txBody>
        </p:sp>
      </p:grp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14"/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18"/>
          <p:cNvPicPr preferRelativeResize="0"/>
          <p:nvPr/>
        </p:nvPicPr>
        <p:blipFill rotWithShape="1">
          <a:blip r:embed="rId3">
            <a:alphaModFix/>
          </a:blip>
          <a:srcRect t="42462"/>
          <a:stretch/>
        </p:blipFill>
        <p:spPr>
          <a:xfrm>
            <a:off x="3710875" y="437945"/>
            <a:ext cx="10427049" cy="5038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18"/>
          <p:cNvPicPr preferRelativeResize="0"/>
          <p:nvPr/>
        </p:nvPicPr>
        <p:blipFill rotWithShape="1">
          <a:blip r:embed="rId4">
            <a:alphaModFix/>
          </a:blip>
          <a:srcRect l="44379"/>
          <a:stretch/>
        </p:blipFill>
        <p:spPr>
          <a:xfrm>
            <a:off x="0" y="641850"/>
            <a:ext cx="3486424" cy="879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8"/>
          <p:cNvPicPr preferRelativeResize="0"/>
          <p:nvPr/>
        </p:nvPicPr>
        <p:blipFill rotWithShape="1">
          <a:blip r:embed="rId4">
            <a:alphaModFix/>
          </a:blip>
          <a:srcRect r="30264"/>
          <a:stretch/>
        </p:blipFill>
        <p:spPr>
          <a:xfrm>
            <a:off x="13916725" y="641850"/>
            <a:ext cx="4371275" cy="879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510;p34"/>
          <p:cNvSpPr/>
          <p:nvPr/>
        </p:nvSpPr>
        <p:spPr>
          <a:xfrm>
            <a:off x="1071562" y="826097"/>
            <a:ext cx="16230600" cy="5205805"/>
          </a:xfrm>
          <a:custGeom>
            <a:avLst/>
            <a:gdLst/>
            <a:ahLst/>
            <a:cxnLst/>
            <a:rect l="l" t="t" r="r" b="b"/>
            <a:pathLst>
              <a:path w="4274726" h="1371076" extrusionOk="0">
                <a:moveTo>
                  <a:pt x="14310" y="0"/>
                </a:moveTo>
                <a:lnTo>
                  <a:pt x="4260416" y="0"/>
                </a:lnTo>
                <a:cubicBezTo>
                  <a:pt x="4264211" y="0"/>
                  <a:pt x="4267851" y="1508"/>
                  <a:pt x="4270535" y="4191"/>
                </a:cubicBezTo>
                <a:cubicBezTo>
                  <a:pt x="4273218" y="6875"/>
                  <a:pt x="4274726" y="10515"/>
                  <a:pt x="4274726" y="14310"/>
                </a:cubicBezTo>
                <a:lnTo>
                  <a:pt x="4274726" y="1356766"/>
                </a:lnTo>
                <a:cubicBezTo>
                  <a:pt x="4274726" y="1360562"/>
                  <a:pt x="4273218" y="1364201"/>
                  <a:pt x="4270535" y="1366885"/>
                </a:cubicBezTo>
                <a:cubicBezTo>
                  <a:pt x="4267851" y="1369569"/>
                  <a:pt x="4264211" y="1371076"/>
                  <a:pt x="4260416" y="1371076"/>
                </a:cubicBezTo>
                <a:lnTo>
                  <a:pt x="14310" y="1371076"/>
                </a:lnTo>
                <a:cubicBezTo>
                  <a:pt x="10515" y="1371076"/>
                  <a:pt x="6875" y="1369569"/>
                  <a:pt x="4191" y="1366885"/>
                </a:cubicBezTo>
                <a:cubicBezTo>
                  <a:pt x="1508" y="1364201"/>
                  <a:pt x="0" y="1360562"/>
                  <a:pt x="0" y="1356766"/>
                </a:cubicBezTo>
                <a:lnTo>
                  <a:pt x="0" y="14310"/>
                </a:lnTo>
                <a:cubicBezTo>
                  <a:pt x="0" y="10515"/>
                  <a:pt x="1508" y="6875"/>
                  <a:pt x="4191" y="4191"/>
                </a:cubicBezTo>
                <a:cubicBezTo>
                  <a:pt x="6875" y="1508"/>
                  <a:pt x="10515" y="0"/>
                  <a:pt x="14310" y="0"/>
                </a:cubicBezTo>
                <a:close/>
              </a:path>
            </a:pathLst>
          </a:custGeom>
          <a:solidFill>
            <a:srgbClr val="13131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" name="Google Shape;51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5176" y="1028700"/>
            <a:ext cx="5192774" cy="5206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51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5176" y="1028700"/>
            <a:ext cx="5192774" cy="5206469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513;p34"/>
          <p:cNvSpPr txBox="1"/>
          <p:nvPr/>
        </p:nvSpPr>
        <p:spPr>
          <a:xfrm>
            <a:off x="1071562" y="693939"/>
            <a:ext cx="16230600" cy="7759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4200"/>
              </a:spcAft>
              <a:buNone/>
            </a:pPr>
            <a:r>
              <a:rPr lang="en-US" sz="9600" dirty="0">
                <a:solidFill>
                  <a:srgbClr val="FFFFFF"/>
                </a:solidFill>
                <a:latin typeface="Michroma" panose="020B0604020202020204" charset="0"/>
                <a:ea typeface="Montserrat"/>
                <a:cs typeface="Montserrat"/>
                <a:sym typeface="Montserrat"/>
              </a:rPr>
              <a:t>Pointers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FFFFFF"/>
                </a:solidFill>
                <a:latin typeface="Montserrat" panose="020B0604020202020204" charset="0"/>
                <a:ea typeface="Montserrat"/>
                <a:cs typeface="Montserrat"/>
                <a:sym typeface="Montserrat"/>
              </a:rPr>
              <a:t>Even s</a:t>
            </a:r>
            <a:r>
              <a:rPr lang="en-US" sz="6000" b="0" i="0" u="none" strike="noStrike" cap="none" dirty="0">
                <a:solidFill>
                  <a:srgbClr val="FFFFFF"/>
                </a:solidFill>
                <a:latin typeface="Montserrat" panose="020B0604020202020204" charset="0"/>
                <a:ea typeface="Montserrat"/>
                <a:cs typeface="Montserrat"/>
                <a:sym typeface="Montserrat"/>
              </a:rPr>
              <a:t>traightforward questions may call for strategic responses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000" dirty="0">
              <a:solidFill>
                <a:srgbClr val="FFFFFF"/>
              </a:solidFill>
              <a:latin typeface="Montserrat" panose="020B0604020202020204" charset="0"/>
              <a:sym typeface="Montserrat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FFFFFF"/>
                </a:solidFill>
                <a:latin typeface="Montserrat" panose="020B0604020202020204" charset="0"/>
                <a:sym typeface="Montserrat"/>
              </a:rPr>
              <a:t>Some questions must be answered, 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FFFFFF"/>
                </a:solidFill>
                <a:latin typeface="Montserrat" panose="020B0604020202020204" charset="0"/>
                <a:sym typeface="Montserrat"/>
              </a:rPr>
              <a:t>even if not asked</a:t>
            </a:r>
            <a:r>
              <a:rPr lang="en-US" sz="7200" dirty="0">
                <a:solidFill>
                  <a:srgbClr val="FFFFFF"/>
                </a:solidFill>
                <a:latin typeface="Montserrat" panose="020B0604020202020204" charset="0"/>
                <a:sym typeface="Montserrat"/>
              </a:rPr>
              <a:t>.</a:t>
            </a:r>
            <a:endParaRPr sz="7200" dirty="0">
              <a:latin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530348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14"/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18"/>
          <p:cNvPicPr preferRelativeResize="0"/>
          <p:nvPr/>
        </p:nvPicPr>
        <p:blipFill rotWithShape="1">
          <a:blip r:embed="rId3">
            <a:alphaModFix/>
          </a:blip>
          <a:srcRect t="42462"/>
          <a:stretch/>
        </p:blipFill>
        <p:spPr>
          <a:xfrm>
            <a:off x="3710875" y="0"/>
            <a:ext cx="10427049" cy="5038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18"/>
          <p:cNvPicPr preferRelativeResize="0"/>
          <p:nvPr/>
        </p:nvPicPr>
        <p:blipFill rotWithShape="1">
          <a:blip r:embed="rId4">
            <a:alphaModFix/>
          </a:blip>
          <a:srcRect l="44379"/>
          <a:stretch/>
        </p:blipFill>
        <p:spPr>
          <a:xfrm>
            <a:off x="0" y="641850"/>
            <a:ext cx="3486424" cy="879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8"/>
          <p:cNvPicPr preferRelativeResize="0"/>
          <p:nvPr/>
        </p:nvPicPr>
        <p:blipFill rotWithShape="1">
          <a:blip r:embed="rId4">
            <a:alphaModFix/>
          </a:blip>
          <a:srcRect r="30264"/>
          <a:stretch/>
        </p:blipFill>
        <p:spPr>
          <a:xfrm>
            <a:off x="13916725" y="641850"/>
            <a:ext cx="4371275" cy="879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510;p34"/>
          <p:cNvSpPr/>
          <p:nvPr/>
        </p:nvSpPr>
        <p:spPr>
          <a:xfrm>
            <a:off x="1071562" y="826097"/>
            <a:ext cx="16230600" cy="5205805"/>
          </a:xfrm>
          <a:custGeom>
            <a:avLst/>
            <a:gdLst/>
            <a:ahLst/>
            <a:cxnLst/>
            <a:rect l="l" t="t" r="r" b="b"/>
            <a:pathLst>
              <a:path w="4274726" h="1371076" extrusionOk="0">
                <a:moveTo>
                  <a:pt x="14310" y="0"/>
                </a:moveTo>
                <a:lnTo>
                  <a:pt x="4260416" y="0"/>
                </a:lnTo>
                <a:cubicBezTo>
                  <a:pt x="4264211" y="0"/>
                  <a:pt x="4267851" y="1508"/>
                  <a:pt x="4270535" y="4191"/>
                </a:cubicBezTo>
                <a:cubicBezTo>
                  <a:pt x="4273218" y="6875"/>
                  <a:pt x="4274726" y="10515"/>
                  <a:pt x="4274726" y="14310"/>
                </a:cubicBezTo>
                <a:lnTo>
                  <a:pt x="4274726" y="1356766"/>
                </a:lnTo>
                <a:cubicBezTo>
                  <a:pt x="4274726" y="1360562"/>
                  <a:pt x="4273218" y="1364201"/>
                  <a:pt x="4270535" y="1366885"/>
                </a:cubicBezTo>
                <a:cubicBezTo>
                  <a:pt x="4267851" y="1369569"/>
                  <a:pt x="4264211" y="1371076"/>
                  <a:pt x="4260416" y="1371076"/>
                </a:cubicBezTo>
                <a:lnTo>
                  <a:pt x="14310" y="1371076"/>
                </a:lnTo>
                <a:cubicBezTo>
                  <a:pt x="10515" y="1371076"/>
                  <a:pt x="6875" y="1369569"/>
                  <a:pt x="4191" y="1366885"/>
                </a:cubicBezTo>
                <a:cubicBezTo>
                  <a:pt x="1508" y="1364201"/>
                  <a:pt x="0" y="1360562"/>
                  <a:pt x="0" y="1356766"/>
                </a:cubicBezTo>
                <a:lnTo>
                  <a:pt x="0" y="14310"/>
                </a:lnTo>
                <a:cubicBezTo>
                  <a:pt x="0" y="10515"/>
                  <a:pt x="1508" y="6875"/>
                  <a:pt x="4191" y="4191"/>
                </a:cubicBezTo>
                <a:cubicBezTo>
                  <a:pt x="6875" y="1508"/>
                  <a:pt x="10515" y="0"/>
                  <a:pt x="14310" y="0"/>
                </a:cubicBezTo>
                <a:close/>
              </a:path>
            </a:pathLst>
          </a:custGeom>
          <a:solidFill>
            <a:srgbClr val="13131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" name="Google Shape;51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5176" y="1028700"/>
            <a:ext cx="5192774" cy="5206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51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5176" y="1028700"/>
            <a:ext cx="5192774" cy="5206469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513;p34"/>
          <p:cNvSpPr txBox="1"/>
          <p:nvPr/>
        </p:nvSpPr>
        <p:spPr>
          <a:xfrm>
            <a:off x="1071562" y="255994"/>
            <a:ext cx="16702088" cy="16989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dirty="0">
                <a:solidFill>
                  <a:srgbClr val="FFFFFF"/>
                </a:solidFill>
                <a:latin typeface="Michroma" panose="020B0604020202020204" charset="0"/>
                <a:sym typeface="Montserrat"/>
              </a:rPr>
              <a:t>Questions to Decode</a:t>
            </a:r>
            <a:endParaRPr sz="9600" dirty="0">
              <a:latin typeface="Michroma" panose="020B0604020202020204" charset="0"/>
            </a:endParaRPr>
          </a:p>
        </p:txBody>
      </p:sp>
      <p:sp>
        <p:nvSpPr>
          <p:cNvPr id="19" name="Google Shape;511;p34"/>
          <p:cNvSpPr txBox="1"/>
          <p:nvPr/>
        </p:nvSpPr>
        <p:spPr>
          <a:xfrm>
            <a:off x="2076932" y="2157524"/>
            <a:ext cx="15225230" cy="861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71500" marR="0" lvl="0" indent="-57150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  <a:latin typeface="Michroma"/>
                <a:sym typeface="Michroma"/>
              </a:rPr>
              <a:t>District and/or school data (See handout)</a:t>
            </a:r>
          </a:p>
          <a:p>
            <a:pPr marL="571500" marR="0" lvl="0" indent="-57150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  <a:latin typeface="Michroma"/>
                <a:sym typeface="Michroma"/>
              </a:rPr>
              <a:t>Project title </a:t>
            </a:r>
          </a:p>
          <a:p>
            <a:pPr marL="571500" marR="0" lvl="0" indent="-57150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  <a:latin typeface="Michroma"/>
                <a:sym typeface="Michroma"/>
              </a:rPr>
              <a:t>Past accomplishments-- related to request</a:t>
            </a:r>
          </a:p>
          <a:p>
            <a:pPr marL="571500" marR="0" lvl="0" indent="-57150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  <a:latin typeface="Michroma"/>
                <a:sym typeface="Michroma"/>
              </a:rPr>
              <a:t>What problem does your project address?</a:t>
            </a:r>
          </a:p>
          <a:p>
            <a:pPr marL="571500" marR="0" lvl="0" indent="-57150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  <a:latin typeface="Michroma"/>
                <a:sym typeface="Michroma"/>
              </a:rPr>
              <a:t>What is your evidence that this need exists?</a:t>
            </a:r>
          </a:p>
          <a:p>
            <a:pPr marL="571500" marR="0" lvl="0" indent="-57150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  <a:latin typeface="Michroma"/>
                <a:sym typeface="Michroma"/>
              </a:rPr>
              <a:t>What evidence indicates your solution will work? </a:t>
            </a:r>
          </a:p>
          <a:p>
            <a:pPr marL="571500" marR="0" lvl="0" indent="-57150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  <a:latin typeface="Michroma"/>
                <a:sym typeface="Michroma"/>
              </a:rPr>
              <a:t>Need for volunteers</a:t>
            </a:r>
          </a:p>
          <a:p>
            <a:pPr marL="0" marR="0" lvl="0" indent="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dirty="0">
              <a:solidFill>
                <a:srgbClr val="FFFFFF"/>
              </a:solidFill>
              <a:latin typeface="Michroma"/>
              <a:sym typeface="Michroma"/>
            </a:endParaRPr>
          </a:p>
          <a:p>
            <a:pPr marL="0" marR="0" lvl="0" indent="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dirty="0"/>
          </a:p>
        </p:txBody>
      </p:sp>
    </p:spTree>
    <p:extLst>
      <p:ext uri="{BB962C8B-B14F-4D97-AF65-F5344CB8AC3E}">
        <p14:creationId xmlns:p14="http://schemas.microsoft.com/office/powerpoint/2010/main" val="2510920692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14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35250" y="1745525"/>
            <a:ext cx="7569526" cy="66637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1" name="Google Shape;181;p16"/>
          <p:cNvGrpSpPr/>
          <p:nvPr/>
        </p:nvGrpSpPr>
        <p:grpSpPr>
          <a:xfrm>
            <a:off x="5720070" y="1272654"/>
            <a:ext cx="6847998" cy="1292662"/>
            <a:chOff x="0" y="-255088"/>
            <a:chExt cx="9130664" cy="1723549"/>
          </a:xfrm>
        </p:grpSpPr>
        <p:sp>
          <p:nvSpPr>
            <p:cNvPr id="182" name="Google Shape;182;p16"/>
            <p:cNvSpPr/>
            <p:nvPr/>
          </p:nvSpPr>
          <p:spPr>
            <a:xfrm>
              <a:off x="0" y="0"/>
              <a:ext cx="9130664" cy="1466081"/>
            </a:xfrm>
            <a:custGeom>
              <a:avLst/>
              <a:gdLst/>
              <a:ahLst/>
              <a:cxnLst/>
              <a:rect l="l" t="t" r="r" b="b"/>
              <a:pathLst>
                <a:path w="1803588" h="289596" extrusionOk="0">
                  <a:moveTo>
                    <a:pt x="33916" y="0"/>
                  </a:moveTo>
                  <a:lnTo>
                    <a:pt x="1769672" y="0"/>
                  </a:lnTo>
                  <a:cubicBezTo>
                    <a:pt x="1778667" y="0"/>
                    <a:pt x="1787294" y="3573"/>
                    <a:pt x="1793654" y="9934"/>
                  </a:cubicBezTo>
                  <a:cubicBezTo>
                    <a:pt x="1800015" y="16294"/>
                    <a:pt x="1803588" y="24921"/>
                    <a:pt x="1803588" y="33916"/>
                  </a:cubicBezTo>
                  <a:lnTo>
                    <a:pt x="1803588" y="255680"/>
                  </a:lnTo>
                  <a:cubicBezTo>
                    <a:pt x="1803588" y="264675"/>
                    <a:pt x="1800015" y="273302"/>
                    <a:pt x="1793654" y="279663"/>
                  </a:cubicBezTo>
                  <a:cubicBezTo>
                    <a:pt x="1787294" y="286023"/>
                    <a:pt x="1778667" y="289596"/>
                    <a:pt x="1769672" y="289596"/>
                  </a:cubicBezTo>
                  <a:lnTo>
                    <a:pt x="33916" y="289596"/>
                  </a:lnTo>
                  <a:cubicBezTo>
                    <a:pt x="15185" y="289596"/>
                    <a:pt x="0" y="274412"/>
                    <a:pt x="0" y="255680"/>
                  </a:cubicBezTo>
                  <a:lnTo>
                    <a:pt x="0" y="33916"/>
                  </a:lnTo>
                  <a:cubicBezTo>
                    <a:pt x="0" y="24921"/>
                    <a:pt x="3573" y="16294"/>
                    <a:pt x="9934" y="9934"/>
                  </a:cubicBezTo>
                  <a:cubicBezTo>
                    <a:pt x="16294" y="3573"/>
                    <a:pt x="24921" y="0"/>
                    <a:pt x="33916" y="0"/>
                  </a:cubicBezTo>
                  <a:close/>
                </a:path>
              </a:pathLst>
            </a:custGeom>
            <a:solidFill>
              <a:srgbClr val="C5F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6"/>
            <p:cNvSpPr txBox="1"/>
            <p:nvPr/>
          </p:nvSpPr>
          <p:spPr>
            <a:xfrm>
              <a:off x="0" y="-255088"/>
              <a:ext cx="9130664" cy="17235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40005"/>
                </a:lnSpc>
              </a:pPr>
              <a:r>
                <a:rPr lang="en-US" sz="6000" b="1" dirty="0">
                  <a:solidFill>
                    <a:srgbClr val="13131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06</a:t>
              </a:r>
              <a:endParaRPr lang="en-US" sz="6000" dirty="0"/>
            </a:p>
          </p:txBody>
        </p:sp>
      </p:grpSp>
      <p:pic>
        <p:nvPicPr>
          <p:cNvPr id="185" name="Google Shape;185;p16"/>
          <p:cNvPicPr preferRelativeResize="0"/>
          <p:nvPr/>
        </p:nvPicPr>
        <p:blipFill rotWithShape="1">
          <a:blip r:embed="rId4">
            <a:alphaModFix/>
          </a:blip>
          <a:srcRect l="41677" t="34793"/>
          <a:stretch/>
        </p:blipFill>
        <p:spPr>
          <a:xfrm>
            <a:off x="0" y="-25251"/>
            <a:ext cx="6296300" cy="642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6"/>
          <p:cNvPicPr preferRelativeResize="0"/>
          <p:nvPr/>
        </p:nvPicPr>
        <p:blipFill rotWithShape="1">
          <a:blip r:embed="rId4">
            <a:alphaModFix/>
          </a:blip>
          <a:srcRect r="54753" b="36224"/>
          <a:stretch/>
        </p:blipFill>
        <p:spPr>
          <a:xfrm>
            <a:off x="13187700" y="3726500"/>
            <a:ext cx="5100298" cy="6560498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16"/>
          <p:cNvSpPr txBox="1"/>
          <p:nvPr/>
        </p:nvSpPr>
        <p:spPr>
          <a:xfrm>
            <a:off x="1439469" y="2967568"/>
            <a:ext cx="15409200" cy="6901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You Be the 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Judge!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ea typeface="Michroma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Live Competition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(no writing required)</a:t>
            </a:r>
          </a:p>
        </p:txBody>
      </p:sp>
    </p:spTree>
    <p:extLst>
      <p:ext uri="{BB962C8B-B14F-4D97-AF65-F5344CB8AC3E}">
        <p14:creationId xmlns:p14="http://schemas.microsoft.com/office/powerpoint/2010/main" val="125961486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14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35250" y="1745525"/>
            <a:ext cx="7569526" cy="6663748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16"/>
          <p:cNvSpPr/>
          <p:nvPr/>
        </p:nvSpPr>
        <p:spPr>
          <a:xfrm>
            <a:off x="5720070" y="1463970"/>
            <a:ext cx="6847998" cy="1099561"/>
          </a:xfrm>
          <a:custGeom>
            <a:avLst/>
            <a:gdLst/>
            <a:ahLst/>
            <a:cxnLst/>
            <a:rect l="l" t="t" r="r" b="b"/>
            <a:pathLst>
              <a:path w="1803588" h="289596" extrusionOk="0">
                <a:moveTo>
                  <a:pt x="33916" y="0"/>
                </a:moveTo>
                <a:lnTo>
                  <a:pt x="1769672" y="0"/>
                </a:lnTo>
                <a:cubicBezTo>
                  <a:pt x="1778667" y="0"/>
                  <a:pt x="1787294" y="3573"/>
                  <a:pt x="1793654" y="9934"/>
                </a:cubicBezTo>
                <a:cubicBezTo>
                  <a:pt x="1800015" y="16294"/>
                  <a:pt x="1803588" y="24921"/>
                  <a:pt x="1803588" y="33916"/>
                </a:cubicBezTo>
                <a:lnTo>
                  <a:pt x="1803588" y="255680"/>
                </a:lnTo>
                <a:cubicBezTo>
                  <a:pt x="1803588" y="264675"/>
                  <a:pt x="1800015" y="273302"/>
                  <a:pt x="1793654" y="279663"/>
                </a:cubicBezTo>
                <a:cubicBezTo>
                  <a:pt x="1787294" y="286023"/>
                  <a:pt x="1778667" y="289596"/>
                  <a:pt x="1769672" y="289596"/>
                </a:cubicBezTo>
                <a:lnTo>
                  <a:pt x="33916" y="289596"/>
                </a:lnTo>
                <a:cubicBezTo>
                  <a:pt x="15185" y="289596"/>
                  <a:pt x="0" y="274412"/>
                  <a:pt x="0" y="255680"/>
                </a:cubicBezTo>
                <a:lnTo>
                  <a:pt x="0" y="33916"/>
                </a:lnTo>
                <a:cubicBezTo>
                  <a:pt x="0" y="24921"/>
                  <a:pt x="3573" y="16294"/>
                  <a:pt x="9934" y="9934"/>
                </a:cubicBezTo>
                <a:cubicBezTo>
                  <a:pt x="16294" y="3573"/>
                  <a:pt x="24921" y="0"/>
                  <a:pt x="33916" y="0"/>
                </a:cubicBezTo>
                <a:close/>
              </a:path>
            </a:pathLst>
          </a:custGeom>
          <a:solidFill>
            <a:srgbClr val="4A15A3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6"/>
          <p:cNvSpPr txBox="1"/>
          <p:nvPr/>
        </p:nvSpPr>
        <p:spPr>
          <a:xfrm>
            <a:off x="5796014" y="1367419"/>
            <a:ext cx="6847998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40005"/>
              </a:lnSpc>
            </a:pPr>
            <a:r>
              <a:rPr lang="en-US" sz="6000" b="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07</a:t>
            </a:r>
            <a:endParaRPr lang="en-US" sz="6000" dirty="0">
              <a:solidFill>
                <a:schemeClr val="bg1"/>
              </a:solidFill>
            </a:endParaRPr>
          </a:p>
        </p:txBody>
      </p:sp>
      <p:pic>
        <p:nvPicPr>
          <p:cNvPr id="185" name="Google Shape;185;p16"/>
          <p:cNvPicPr preferRelativeResize="0"/>
          <p:nvPr/>
        </p:nvPicPr>
        <p:blipFill rotWithShape="1">
          <a:blip r:embed="rId4">
            <a:alphaModFix/>
          </a:blip>
          <a:srcRect l="41677" t="34793"/>
          <a:stretch/>
        </p:blipFill>
        <p:spPr>
          <a:xfrm>
            <a:off x="0" y="-25251"/>
            <a:ext cx="6296300" cy="642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6"/>
          <p:cNvPicPr preferRelativeResize="0"/>
          <p:nvPr/>
        </p:nvPicPr>
        <p:blipFill rotWithShape="1">
          <a:blip r:embed="rId4">
            <a:alphaModFix/>
          </a:blip>
          <a:srcRect r="54753" b="36224"/>
          <a:stretch/>
        </p:blipFill>
        <p:spPr>
          <a:xfrm>
            <a:off x="13187700" y="3726500"/>
            <a:ext cx="5100298" cy="6560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80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516780" y="3429000"/>
            <a:ext cx="4169224" cy="5662213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16"/>
          <p:cNvSpPr txBox="1"/>
          <p:nvPr/>
        </p:nvSpPr>
        <p:spPr>
          <a:xfrm>
            <a:off x="1439469" y="2967568"/>
            <a:ext cx="15409200" cy="5079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And,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dirty="0">
                <a:solidFill>
                  <a:srgbClr val="FFFFFF"/>
                </a:solidFill>
                <a:latin typeface="Michroma"/>
                <a:sym typeface="Michroma"/>
              </a:rPr>
              <a:t>the Winner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dirty="0">
                <a:solidFill>
                  <a:srgbClr val="FFFFFF"/>
                </a:solidFill>
                <a:latin typeface="Michroma"/>
                <a:sym typeface="Michroma"/>
              </a:rPr>
              <a:t>Is…</a:t>
            </a:r>
            <a:endParaRPr sz="9500" dirty="0"/>
          </a:p>
        </p:txBody>
      </p:sp>
    </p:spTree>
    <p:extLst>
      <p:ext uri="{BB962C8B-B14F-4D97-AF65-F5344CB8AC3E}">
        <p14:creationId xmlns:p14="http://schemas.microsoft.com/office/powerpoint/2010/main" val="3937958406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14"/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18"/>
          <p:cNvPicPr preferRelativeResize="0"/>
          <p:nvPr/>
        </p:nvPicPr>
        <p:blipFill rotWithShape="1">
          <a:blip r:embed="rId3">
            <a:alphaModFix/>
          </a:blip>
          <a:srcRect t="42462"/>
          <a:stretch/>
        </p:blipFill>
        <p:spPr>
          <a:xfrm>
            <a:off x="3710875" y="0"/>
            <a:ext cx="10427049" cy="5038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18"/>
          <p:cNvSpPr/>
          <p:nvPr/>
        </p:nvSpPr>
        <p:spPr>
          <a:xfrm>
            <a:off x="6390170" y="8337189"/>
            <a:ext cx="5479942" cy="1099561"/>
          </a:xfrm>
          <a:custGeom>
            <a:avLst/>
            <a:gdLst/>
            <a:ahLst/>
            <a:cxnLst/>
            <a:rect l="l" t="t" r="r" b="b"/>
            <a:pathLst>
              <a:path w="1385395" h="289596" extrusionOk="0">
                <a:moveTo>
                  <a:pt x="44154" y="0"/>
                </a:moveTo>
                <a:lnTo>
                  <a:pt x="1341241" y="0"/>
                </a:lnTo>
                <a:cubicBezTo>
                  <a:pt x="1352951" y="0"/>
                  <a:pt x="1364182" y="4652"/>
                  <a:pt x="1372462" y="12932"/>
                </a:cubicBezTo>
                <a:cubicBezTo>
                  <a:pt x="1380743" y="21213"/>
                  <a:pt x="1385395" y="32444"/>
                  <a:pt x="1385395" y="44154"/>
                </a:cubicBezTo>
                <a:lnTo>
                  <a:pt x="1385395" y="245442"/>
                </a:lnTo>
                <a:cubicBezTo>
                  <a:pt x="1385395" y="257153"/>
                  <a:pt x="1380743" y="268383"/>
                  <a:pt x="1372462" y="276664"/>
                </a:cubicBezTo>
                <a:cubicBezTo>
                  <a:pt x="1364182" y="284944"/>
                  <a:pt x="1352951" y="289596"/>
                  <a:pt x="1341241" y="289596"/>
                </a:cubicBezTo>
                <a:lnTo>
                  <a:pt x="44154" y="289596"/>
                </a:lnTo>
                <a:cubicBezTo>
                  <a:pt x="19768" y="289596"/>
                  <a:pt x="0" y="269828"/>
                  <a:pt x="0" y="245442"/>
                </a:cubicBezTo>
                <a:lnTo>
                  <a:pt x="0" y="44154"/>
                </a:lnTo>
                <a:cubicBezTo>
                  <a:pt x="0" y="32444"/>
                  <a:pt x="4652" y="21213"/>
                  <a:pt x="12932" y="12932"/>
                </a:cubicBezTo>
                <a:cubicBezTo>
                  <a:pt x="21213" y="4652"/>
                  <a:pt x="32444" y="0"/>
                  <a:pt x="44154" y="0"/>
                </a:cubicBezTo>
                <a:close/>
              </a:path>
            </a:pathLst>
          </a:custGeom>
          <a:solidFill>
            <a:srgbClr val="4A15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8"/>
          <p:cNvSpPr txBox="1"/>
          <p:nvPr/>
        </p:nvSpPr>
        <p:spPr>
          <a:xfrm>
            <a:off x="6535511" y="8580106"/>
            <a:ext cx="5260170" cy="68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daviste@cpsboe.k12.oh.us</a:t>
            </a:r>
            <a:endParaRPr sz="3200" dirty="0"/>
          </a:p>
        </p:txBody>
      </p:sp>
      <p:sp>
        <p:nvSpPr>
          <p:cNvPr id="214" name="Google Shape;214;p18"/>
          <p:cNvSpPr txBox="1"/>
          <p:nvPr/>
        </p:nvSpPr>
        <p:spPr>
          <a:xfrm>
            <a:off x="1353818" y="641850"/>
            <a:ext cx="15409062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Questions</a:t>
            </a:r>
            <a:endParaRPr dirty="0"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Answers</a:t>
            </a: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0" dirty="0">
                <a:solidFill>
                  <a:srgbClr val="FFFFFF"/>
                </a:solidFill>
                <a:latin typeface="Michroma"/>
                <a:sym typeface="Michroma"/>
              </a:rPr>
              <a:t>Survey</a:t>
            </a:r>
            <a:endParaRPr dirty="0"/>
          </a:p>
        </p:txBody>
      </p:sp>
      <p:pic>
        <p:nvPicPr>
          <p:cNvPr id="215" name="Google Shape;215;p18"/>
          <p:cNvPicPr preferRelativeResize="0"/>
          <p:nvPr/>
        </p:nvPicPr>
        <p:blipFill rotWithShape="1">
          <a:blip r:embed="rId4">
            <a:alphaModFix/>
          </a:blip>
          <a:srcRect l="44379"/>
          <a:stretch/>
        </p:blipFill>
        <p:spPr>
          <a:xfrm>
            <a:off x="0" y="641850"/>
            <a:ext cx="3486424" cy="879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8"/>
          <p:cNvPicPr preferRelativeResize="0"/>
          <p:nvPr/>
        </p:nvPicPr>
        <p:blipFill rotWithShape="1">
          <a:blip r:embed="rId4">
            <a:alphaModFix/>
          </a:blip>
          <a:srcRect r="30264"/>
          <a:stretch/>
        </p:blipFill>
        <p:spPr>
          <a:xfrm>
            <a:off x="13916725" y="641850"/>
            <a:ext cx="4371275" cy="8794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2572189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5454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66325" y="1028700"/>
            <a:ext cx="6619476" cy="663327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4"/>
          <p:cNvSpPr/>
          <p:nvPr/>
        </p:nvSpPr>
        <p:spPr>
          <a:xfrm>
            <a:off x="1028700" y="1028700"/>
            <a:ext cx="16230600" cy="6636327"/>
          </a:xfrm>
          <a:custGeom>
            <a:avLst/>
            <a:gdLst/>
            <a:ahLst/>
            <a:cxnLst/>
            <a:rect l="l" t="t" r="r" b="b"/>
            <a:pathLst>
              <a:path w="4274726" h="1747839" extrusionOk="0">
                <a:moveTo>
                  <a:pt x="14310" y="0"/>
                </a:moveTo>
                <a:lnTo>
                  <a:pt x="4260416" y="0"/>
                </a:lnTo>
                <a:cubicBezTo>
                  <a:pt x="4264211" y="0"/>
                  <a:pt x="4267851" y="1508"/>
                  <a:pt x="4270535" y="4191"/>
                </a:cubicBezTo>
                <a:cubicBezTo>
                  <a:pt x="4273218" y="6875"/>
                  <a:pt x="4274726" y="10515"/>
                  <a:pt x="4274726" y="14310"/>
                </a:cubicBezTo>
                <a:lnTo>
                  <a:pt x="4274726" y="1733529"/>
                </a:lnTo>
                <a:cubicBezTo>
                  <a:pt x="4274726" y="1737325"/>
                  <a:pt x="4273218" y="1740964"/>
                  <a:pt x="4270535" y="1743648"/>
                </a:cubicBezTo>
                <a:cubicBezTo>
                  <a:pt x="4267851" y="1746332"/>
                  <a:pt x="4264211" y="1747839"/>
                  <a:pt x="4260416" y="1747839"/>
                </a:cubicBezTo>
                <a:lnTo>
                  <a:pt x="14310" y="1747839"/>
                </a:lnTo>
                <a:cubicBezTo>
                  <a:pt x="10515" y="1747839"/>
                  <a:pt x="6875" y="1746332"/>
                  <a:pt x="4191" y="1743648"/>
                </a:cubicBezTo>
                <a:cubicBezTo>
                  <a:pt x="1508" y="1740964"/>
                  <a:pt x="0" y="1737325"/>
                  <a:pt x="0" y="1733529"/>
                </a:cubicBezTo>
                <a:lnTo>
                  <a:pt x="0" y="14310"/>
                </a:lnTo>
                <a:cubicBezTo>
                  <a:pt x="0" y="10515"/>
                  <a:pt x="1508" y="6875"/>
                  <a:pt x="4191" y="4191"/>
                </a:cubicBezTo>
                <a:cubicBezTo>
                  <a:pt x="6875" y="1508"/>
                  <a:pt x="10515" y="0"/>
                  <a:pt x="14310" y="0"/>
                </a:cubicBezTo>
                <a:close/>
              </a:path>
            </a:pathLst>
          </a:custGeom>
          <a:solidFill>
            <a:srgbClr val="13131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36" name="Google Shape;136;p14"/>
          <p:cNvSpPr txBox="1"/>
          <p:nvPr/>
        </p:nvSpPr>
        <p:spPr>
          <a:xfrm>
            <a:off x="1877139" y="6589082"/>
            <a:ext cx="5922000" cy="473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>
                <a:solidFill>
                  <a:schemeClr val="tx1">
                    <a:lumMod val="25000"/>
                    <a:lumOff val="75000"/>
                  </a:schemeClr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Terry Davis, Manager, Foundation Grants</a:t>
            </a:r>
            <a:endParaRPr sz="2200" dirty="0">
              <a:solidFill>
                <a:schemeClr val="tx1">
                  <a:lumMod val="25000"/>
                  <a:lumOff val="75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776860" y="8253526"/>
            <a:ext cx="7909546" cy="588166"/>
            <a:chOff x="6933708" y="8253526"/>
            <a:chExt cx="7909546" cy="588166"/>
          </a:xfrm>
        </p:grpSpPr>
        <p:sp>
          <p:nvSpPr>
            <p:cNvPr id="137" name="Google Shape;137;p14"/>
            <p:cNvSpPr txBox="1"/>
            <p:nvPr/>
          </p:nvSpPr>
          <p:spPr>
            <a:xfrm>
              <a:off x="13201773" y="8324627"/>
              <a:ext cx="1641481" cy="5170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1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 i="0" u="none" strike="noStrike" cap="none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Aug 202</a:t>
              </a:r>
              <a:r>
                <a:rPr lang="en-US" sz="2400" b="1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5</a:t>
              </a:r>
              <a:endParaRPr sz="2400" dirty="0"/>
            </a:p>
          </p:txBody>
        </p:sp>
        <p:sp>
          <p:nvSpPr>
            <p:cNvPr id="142" name="Google Shape;142;p14"/>
            <p:cNvSpPr txBox="1"/>
            <p:nvPr/>
          </p:nvSpPr>
          <p:spPr>
            <a:xfrm>
              <a:off x="6933708" y="8310984"/>
              <a:ext cx="5724600" cy="5170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1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CPS Principal Leadership Institute</a:t>
              </a:r>
              <a:endParaRPr sz="2400" dirty="0"/>
            </a:p>
          </p:txBody>
        </p:sp>
        <p:cxnSp>
          <p:nvCxnSpPr>
            <p:cNvPr id="143" name="Google Shape;143;p14"/>
            <p:cNvCxnSpPr/>
            <p:nvPr/>
          </p:nvCxnSpPr>
          <p:spPr>
            <a:xfrm rot="10800000">
              <a:off x="12914007" y="8253526"/>
              <a:ext cx="0" cy="580019"/>
            </a:xfrm>
            <a:prstGeom prst="straightConnector1">
              <a:avLst/>
            </a:prstGeom>
            <a:noFill/>
            <a:ln w="190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145" name="Google Shape;145;p14"/>
          <p:cNvPicPr preferRelativeResize="0"/>
          <p:nvPr/>
        </p:nvPicPr>
        <p:blipFill rotWithShape="1">
          <a:blip r:embed="rId4">
            <a:alphaModFix/>
          </a:blip>
          <a:srcRect l="57993" b="29052"/>
          <a:stretch/>
        </p:blipFill>
        <p:spPr>
          <a:xfrm>
            <a:off x="0" y="6288350"/>
            <a:ext cx="2091549" cy="39986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52400" y="-794653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2400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" name="Google Shape;141;p14"/>
          <p:cNvSpPr txBox="1"/>
          <p:nvPr/>
        </p:nvSpPr>
        <p:spPr>
          <a:xfrm>
            <a:off x="1548777" y="1902892"/>
            <a:ext cx="16368600" cy="4001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3000" dirty="0">
              <a:solidFill>
                <a:schemeClr val="accent4"/>
              </a:solidFill>
              <a:latin typeface="Ultra"/>
              <a:ea typeface="Ultra"/>
              <a:cs typeface="Ultra"/>
              <a:sym typeface="Ultr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0" dirty="0"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Ultra"/>
                <a:ea typeface="Ultra"/>
                <a:cs typeface="Ultra"/>
                <a:sym typeface="Ultra"/>
              </a:rPr>
              <a:t>Winning</a:t>
            </a:r>
            <a:r>
              <a:rPr lang="en-US" sz="105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 </a:t>
            </a:r>
            <a:r>
              <a:rPr lang="en-US" sz="10500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Grants</a:t>
            </a:r>
            <a:endParaRPr sz="10500" dirty="0"/>
          </a:p>
        </p:txBody>
      </p:sp>
      <p:grpSp>
        <p:nvGrpSpPr>
          <p:cNvPr id="10" name="Group 9"/>
          <p:cNvGrpSpPr/>
          <p:nvPr/>
        </p:nvGrpSpPr>
        <p:grpSpPr>
          <a:xfrm>
            <a:off x="1243393" y="1211594"/>
            <a:ext cx="16368600" cy="3092589"/>
            <a:chOff x="1556905" y="1211594"/>
            <a:chExt cx="16368600" cy="3092589"/>
          </a:xfrm>
        </p:grpSpPr>
        <p:sp>
          <p:nvSpPr>
            <p:cNvPr id="25" name="Google Shape;141;p14"/>
            <p:cNvSpPr txBox="1"/>
            <p:nvPr/>
          </p:nvSpPr>
          <p:spPr>
            <a:xfrm>
              <a:off x="1556905" y="2672043"/>
              <a:ext cx="16368600" cy="16158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0" dirty="0">
                  <a:solidFill>
                    <a:srgbClr val="FFFFFF"/>
                  </a:solidFill>
                  <a:latin typeface="Michroma"/>
                  <a:ea typeface="Michroma"/>
                  <a:cs typeface="Michroma"/>
                  <a:sym typeface="Michroma"/>
                </a:rPr>
                <a:t>   Writ</a:t>
              </a:r>
              <a:r>
                <a:rPr lang="en-US" sz="10500" b="0" i="0" u="none" strike="noStrike" cap="none" dirty="0">
                  <a:solidFill>
                    <a:srgbClr val="FFFFFF"/>
                  </a:solidFill>
                  <a:latin typeface="Michroma"/>
                  <a:ea typeface="Michroma"/>
                  <a:cs typeface="Michroma"/>
                  <a:sym typeface="Michroma"/>
                </a:rPr>
                <a:t>ing &amp;</a:t>
              </a:r>
              <a:endParaRPr sz="105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42" t="9027" r="16694" b="9788"/>
            <a:stretch/>
          </p:blipFill>
          <p:spPr>
            <a:xfrm rot="621329">
              <a:off x="4473068" y="1211594"/>
              <a:ext cx="1604586" cy="3035419"/>
            </a:xfrm>
            <a:prstGeom prst="rect">
              <a:avLst/>
            </a:prstGeom>
            <a:solidFill>
              <a:schemeClr val="tx1"/>
            </a:solidFill>
          </p:spPr>
        </p:pic>
        <p:sp>
          <p:nvSpPr>
            <p:cNvPr id="27" name="Google Shape;141;p14"/>
            <p:cNvSpPr txBox="1"/>
            <p:nvPr/>
          </p:nvSpPr>
          <p:spPr>
            <a:xfrm>
              <a:off x="2192636" y="2688356"/>
              <a:ext cx="8923855" cy="16158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0" dirty="0">
                  <a:solidFill>
                    <a:srgbClr val="FFFFFF"/>
                  </a:solidFill>
                  <a:latin typeface="Michroma"/>
                  <a:ea typeface="Michroma"/>
                  <a:cs typeface="Michroma"/>
                  <a:sym typeface="Michroma"/>
                </a:rPr>
                <a:t>       </a:t>
              </a:r>
              <a:r>
                <a:rPr lang="en-US" sz="10500" dirty="0" err="1">
                  <a:solidFill>
                    <a:srgbClr val="FFFFFF"/>
                  </a:solidFill>
                  <a:latin typeface="Michroma"/>
                  <a:ea typeface="Michroma"/>
                  <a:cs typeface="Michroma"/>
                  <a:sym typeface="Michroma"/>
                </a:rPr>
                <a:t>rit</a:t>
              </a:r>
              <a:endParaRPr sz="105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3684188" y="4167846"/>
            <a:ext cx="457200" cy="34917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BCE4BB"/>
              </a:solidFill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517" t="32887" r="25973" b="60440"/>
          <a:stretch/>
        </p:blipFill>
        <p:spPr>
          <a:xfrm rot="20492751">
            <a:off x="4530527" y="2596014"/>
            <a:ext cx="965120" cy="181803"/>
          </a:xfrm>
          <a:prstGeom prst="rect">
            <a:avLst/>
          </a:prstGeom>
        </p:spPr>
      </p:pic>
      <p:pic>
        <p:nvPicPr>
          <p:cNvPr id="22" name="Google Shape;216;p18"/>
          <p:cNvPicPr preferRelativeResize="0"/>
          <p:nvPr/>
        </p:nvPicPr>
        <p:blipFill rotWithShape="1">
          <a:blip r:embed="rId7">
            <a:alphaModFix/>
          </a:blip>
          <a:srcRect r="30264"/>
          <a:stretch/>
        </p:blipFill>
        <p:spPr>
          <a:xfrm>
            <a:off x="13674087" y="1081466"/>
            <a:ext cx="3639358" cy="65805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17"/>
          <p:cNvPicPr preferRelativeResize="0"/>
          <p:nvPr/>
        </p:nvPicPr>
        <p:blipFill rotWithShape="1">
          <a:blip r:embed="rId3">
            <a:alphaModFix/>
          </a:blip>
          <a:srcRect b="6480"/>
          <a:stretch/>
        </p:blipFill>
        <p:spPr>
          <a:xfrm>
            <a:off x="8707185" y="128998"/>
            <a:ext cx="9383050" cy="102870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1" name="Google Shape;191;p17"/>
          <p:cNvGrpSpPr/>
          <p:nvPr/>
        </p:nvGrpSpPr>
        <p:grpSpPr>
          <a:xfrm>
            <a:off x="1040829" y="884039"/>
            <a:ext cx="6625527" cy="3111428"/>
            <a:chOff x="0" y="-38100"/>
            <a:chExt cx="1744995" cy="819471"/>
          </a:xfrm>
        </p:grpSpPr>
        <p:sp>
          <p:nvSpPr>
            <p:cNvPr id="192" name="Google Shape;192;p17"/>
            <p:cNvSpPr/>
            <p:nvPr/>
          </p:nvSpPr>
          <p:spPr>
            <a:xfrm>
              <a:off x="0" y="0"/>
              <a:ext cx="1744995" cy="781371"/>
            </a:xfrm>
            <a:custGeom>
              <a:avLst/>
              <a:gdLst/>
              <a:ahLst/>
              <a:cxnLst/>
              <a:rect l="l" t="t" r="r" b="b"/>
              <a:pathLst>
                <a:path w="1744995" h="781371" extrusionOk="0">
                  <a:moveTo>
                    <a:pt x="35055" y="0"/>
                  </a:moveTo>
                  <a:lnTo>
                    <a:pt x="1709940" y="0"/>
                  </a:lnTo>
                  <a:cubicBezTo>
                    <a:pt x="1729300" y="0"/>
                    <a:pt x="1744995" y="15695"/>
                    <a:pt x="1744995" y="35055"/>
                  </a:cubicBezTo>
                  <a:lnTo>
                    <a:pt x="1744995" y="746316"/>
                  </a:lnTo>
                  <a:cubicBezTo>
                    <a:pt x="1744995" y="765676"/>
                    <a:pt x="1729300" y="781371"/>
                    <a:pt x="1709940" y="781371"/>
                  </a:cubicBezTo>
                  <a:lnTo>
                    <a:pt x="35055" y="781371"/>
                  </a:lnTo>
                  <a:cubicBezTo>
                    <a:pt x="15695" y="781371"/>
                    <a:pt x="0" y="765676"/>
                    <a:pt x="0" y="746316"/>
                  </a:cubicBezTo>
                  <a:lnTo>
                    <a:pt x="0" y="35055"/>
                  </a:lnTo>
                  <a:cubicBezTo>
                    <a:pt x="0" y="15695"/>
                    <a:pt x="15695" y="0"/>
                    <a:pt x="35055" y="0"/>
                  </a:cubicBezTo>
                  <a:close/>
                </a:path>
              </a:pathLst>
            </a:custGeom>
            <a:solidFill>
              <a:srgbClr val="C67D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17"/>
            <p:cNvSpPr txBox="1"/>
            <p:nvPr/>
          </p:nvSpPr>
          <p:spPr>
            <a:xfrm>
              <a:off x="0" y="-38100"/>
              <a:ext cx="1744995" cy="8194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" name="Google Shape;194;p17"/>
          <p:cNvSpPr txBox="1"/>
          <p:nvPr/>
        </p:nvSpPr>
        <p:spPr>
          <a:xfrm>
            <a:off x="1040829" y="5579133"/>
            <a:ext cx="2091900" cy="530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rgbClr val="131314"/>
                </a:solidFill>
                <a:latin typeface="Montserrat"/>
                <a:sym typeface="Montserrat"/>
              </a:rPr>
              <a:t>Welcome</a:t>
            </a:r>
            <a:endParaRPr dirty="0"/>
          </a:p>
        </p:txBody>
      </p:sp>
      <p:sp>
        <p:nvSpPr>
          <p:cNvPr id="195" name="Google Shape;195;p17"/>
          <p:cNvSpPr txBox="1"/>
          <p:nvPr/>
        </p:nvSpPr>
        <p:spPr>
          <a:xfrm>
            <a:off x="1028700" y="4442483"/>
            <a:ext cx="1217558" cy="11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999" b="1" i="0" u="none" strike="noStrike" cap="none" dirty="0">
                <a:solidFill>
                  <a:srgbClr val="131314"/>
                </a:solidFill>
                <a:latin typeface="Montserrat"/>
                <a:ea typeface="Montserrat"/>
                <a:cs typeface="Montserrat"/>
                <a:sym typeface="Montserrat"/>
              </a:rPr>
              <a:t>01</a:t>
            </a:r>
            <a:endParaRPr dirty="0"/>
          </a:p>
        </p:txBody>
      </p:sp>
      <p:sp>
        <p:nvSpPr>
          <p:cNvPr id="196" name="Google Shape;196;p17"/>
          <p:cNvSpPr txBox="1"/>
          <p:nvPr/>
        </p:nvSpPr>
        <p:spPr>
          <a:xfrm>
            <a:off x="5245261" y="5579133"/>
            <a:ext cx="2618400" cy="106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 dirty="0">
                <a:solidFill>
                  <a:srgbClr val="131314"/>
                </a:solidFill>
                <a:latin typeface="Montserrat"/>
                <a:ea typeface="Montserrat"/>
                <a:cs typeface="Montserrat"/>
                <a:sym typeface="Montserrat"/>
              </a:rPr>
              <a:t>The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rgbClr val="131314"/>
                </a:solidFill>
                <a:latin typeface="Montserrat"/>
                <a:sym typeface="Montserrat"/>
              </a:rPr>
              <a:t>Basics</a:t>
            </a:r>
            <a:endParaRPr dirty="0"/>
          </a:p>
        </p:txBody>
      </p:sp>
      <p:sp>
        <p:nvSpPr>
          <p:cNvPr id="197" name="Google Shape;197;p17"/>
          <p:cNvSpPr txBox="1"/>
          <p:nvPr/>
        </p:nvSpPr>
        <p:spPr>
          <a:xfrm>
            <a:off x="5245261" y="4442483"/>
            <a:ext cx="1217558" cy="11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999" b="1" i="0" u="none" strike="noStrike" cap="none" dirty="0">
                <a:solidFill>
                  <a:srgbClr val="131314"/>
                </a:solidFill>
                <a:latin typeface="Montserrat"/>
                <a:ea typeface="Montserrat"/>
                <a:cs typeface="Montserrat"/>
                <a:sym typeface="Montserrat"/>
              </a:rPr>
              <a:t>02</a:t>
            </a:r>
            <a:endParaRPr dirty="0"/>
          </a:p>
        </p:txBody>
      </p:sp>
      <p:sp>
        <p:nvSpPr>
          <p:cNvPr id="198" name="Google Shape;198;p17"/>
          <p:cNvSpPr txBox="1"/>
          <p:nvPr/>
        </p:nvSpPr>
        <p:spPr>
          <a:xfrm>
            <a:off x="12794504" y="8199089"/>
            <a:ext cx="231464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i="0" u="none" strike="noStrike" cap="none" dirty="0">
                <a:solidFill>
                  <a:srgbClr val="1313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  <a:ea typeface="Montserrat"/>
                <a:cs typeface="Montserrat"/>
                <a:sym typeface="Montserrat"/>
              </a:rPr>
              <a:t>And,                       the Winner Is…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9" name="Google Shape;199;p17"/>
          <p:cNvSpPr txBox="1"/>
          <p:nvPr/>
        </p:nvSpPr>
        <p:spPr>
          <a:xfrm>
            <a:off x="12783872" y="7006827"/>
            <a:ext cx="1996851" cy="1507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999" b="1" i="0" u="none" strike="noStrike" cap="none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  <a:ea typeface="Montserrat"/>
                <a:cs typeface="Montserrat"/>
                <a:sym typeface="Montserrat"/>
              </a:rPr>
              <a:t>07</a:t>
            </a:r>
            <a:endParaRPr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0" name="Google Shape;200;p17"/>
          <p:cNvSpPr txBox="1"/>
          <p:nvPr/>
        </p:nvSpPr>
        <p:spPr>
          <a:xfrm>
            <a:off x="1040829" y="8210550"/>
            <a:ext cx="2829600" cy="106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rgbClr val="131314"/>
                </a:solidFill>
                <a:latin typeface="Montserrat"/>
                <a:sym typeface="Montserrat"/>
              </a:rPr>
              <a:t>True Opportunity</a:t>
            </a:r>
          </a:p>
        </p:txBody>
      </p:sp>
      <p:sp>
        <p:nvSpPr>
          <p:cNvPr id="201" name="Google Shape;201;p17"/>
          <p:cNvSpPr txBox="1"/>
          <p:nvPr/>
        </p:nvSpPr>
        <p:spPr>
          <a:xfrm>
            <a:off x="1040829" y="7073900"/>
            <a:ext cx="1425924" cy="1507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999" b="1" dirty="0">
                <a:solidFill>
                  <a:srgbClr val="131314"/>
                </a:solidFill>
                <a:latin typeface="Montserrat"/>
                <a:ea typeface="Montserrat"/>
                <a:cs typeface="Montserrat"/>
                <a:sym typeface="Montserrat"/>
              </a:rPr>
              <a:t>0</a:t>
            </a:r>
            <a:r>
              <a:rPr lang="en-US" sz="6999" b="1" i="0" u="none" strike="noStrike" cap="none" dirty="0">
                <a:solidFill>
                  <a:srgbClr val="131314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 dirty="0"/>
          </a:p>
        </p:txBody>
      </p:sp>
      <p:sp>
        <p:nvSpPr>
          <p:cNvPr id="203" name="Google Shape;203;p17"/>
          <p:cNvSpPr txBox="1"/>
          <p:nvPr/>
        </p:nvSpPr>
        <p:spPr>
          <a:xfrm>
            <a:off x="1466820" y="1281613"/>
            <a:ext cx="5570400" cy="2477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999" b="0" i="0" u="none" strike="noStrike" cap="none" dirty="0">
                <a:solidFill>
                  <a:srgbClr val="131314"/>
                </a:solidFill>
                <a:latin typeface="Michroma"/>
                <a:ea typeface="Michroma"/>
                <a:cs typeface="Michroma"/>
                <a:sym typeface="Michroma"/>
              </a:rPr>
              <a:t>Session Overview</a:t>
            </a:r>
            <a:endParaRPr dirty="0"/>
          </a:p>
        </p:txBody>
      </p:sp>
      <p:pic>
        <p:nvPicPr>
          <p:cNvPr id="204" name="Google Shape;204;p17"/>
          <p:cNvPicPr preferRelativeResize="0"/>
          <p:nvPr/>
        </p:nvPicPr>
        <p:blipFill rotWithShape="1">
          <a:blip r:embed="rId3">
            <a:alphaModFix/>
          </a:blip>
          <a:srcRect l="82036" t="3334"/>
          <a:stretch/>
        </p:blipFill>
        <p:spPr>
          <a:xfrm>
            <a:off x="0" y="0"/>
            <a:ext cx="1651199" cy="104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96;p17"/>
          <p:cNvSpPr txBox="1"/>
          <p:nvPr/>
        </p:nvSpPr>
        <p:spPr>
          <a:xfrm>
            <a:off x="9186856" y="5579133"/>
            <a:ext cx="2270867" cy="106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 dirty="0">
                <a:solidFill>
                  <a:srgbClr val="131314"/>
                </a:solidFill>
                <a:latin typeface="Montserrat"/>
                <a:ea typeface="Montserrat"/>
                <a:cs typeface="Montserrat"/>
                <a:sym typeface="Montserrat"/>
              </a:rPr>
              <a:t>The Process</a:t>
            </a:r>
            <a:endParaRPr dirty="0"/>
          </a:p>
        </p:txBody>
      </p:sp>
      <p:sp>
        <p:nvSpPr>
          <p:cNvPr id="17" name="Google Shape;197;p17"/>
          <p:cNvSpPr txBox="1"/>
          <p:nvPr/>
        </p:nvSpPr>
        <p:spPr>
          <a:xfrm>
            <a:off x="9186856" y="4442483"/>
            <a:ext cx="1217558" cy="1507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999" b="1" i="0" u="none" strike="noStrike" cap="none" dirty="0">
                <a:solidFill>
                  <a:srgbClr val="131314"/>
                </a:solidFill>
                <a:latin typeface="Montserrat"/>
                <a:ea typeface="Montserrat"/>
                <a:cs typeface="Montserrat"/>
                <a:sym typeface="Montserrat"/>
              </a:rPr>
              <a:t>03</a:t>
            </a:r>
            <a:endParaRPr dirty="0"/>
          </a:p>
        </p:txBody>
      </p:sp>
      <p:sp>
        <p:nvSpPr>
          <p:cNvPr id="18" name="Google Shape;200;p17"/>
          <p:cNvSpPr txBox="1"/>
          <p:nvPr/>
        </p:nvSpPr>
        <p:spPr>
          <a:xfrm>
            <a:off x="5245261" y="8143477"/>
            <a:ext cx="2421095" cy="1592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rgbClr val="131314"/>
                </a:solidFill>
                <a:latin typeface="Montserrat"/>
                <a:sym typeface="Montserrat"/>
              </a:rPr>
              <a:t>In the Mind of the </a:t>
            </a:r>
            <a:r>
              <a:rPr lang="en-US" sz="3000" dirty="0" err="1">
                <a:solidFill>
                  <a:srgbClr val="131314"/>
                </a:solidFill>
                <a:latin typeface="Montserrat"/>
                <a:sym typeface="Montserrat"/>
              </a:rPr>
              <a:t>Grantmaker</a:t>
            </a:r>
            <a:endParaRPr dirty="0"/>
          </a:p>
        </p:txBody>
      </p:sp>
      <p:sp>
        <p:nvSpPr>
          <p:cNvPr id="19" name="Google Shape;201;p17"/>
          <p:cNvSpPr txBox="1"/>
          <p:nvPr/>
        </p:nvSpPr>
        <p:spPr>
          <a:xfrm>
            <a:off x="5245261" y="7006827"/>
            <a:ext cx="1425924" cy="1507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999" b="1" dirty="0">
                <a:solidFill>
                  <a:srgbClr val="131314"/>
                </a:solidFill>
                <a:latin typeface="Montserrat"/>
                <a:ea typeface="Montserrat"/>
                <a:cs typeface="Montserrat"/>
                <a:sym typeface="Montserrat"/>
              </a:rPr>
              <a:t>05</a:t>
            </a:r>
            <a:endParaRPr dirty="0"/>
          </a:p>
        </p:txBody>
      </p:sp>
      <p:sp>
        <p:nvSpPr>
          <p:cNvPr id="20" name="Google Shape;200;p17"/>
          <p:cNvSpPr txBox="1"/>
          <p:nvPr/>
        </p:nvSpPr>
        <p:spPr>
          <a:xfrm>
            <a:off x="9186856" y="8160305"/>
            <a:ext cx="2829600" cy="1592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rgbClr val="131314"/>
                </a:solidFill>
                <a:latin typeface="Montserrat"/>
                <a:sym typeface="Montserrat"/>
              </a:rPr>
              <a:t>Live 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rgbClr val="131314"/>
                </a:solidFill>
                <a:latin typeface="Montserrat"/>
                <a:sym typeface="Montserrat"/>
              </a:rPr>
              <a:t>Grant Competition</a:t>
            </a:r>
            <a:endParaRPr dirty="0"/>
          </a:p>
        </p:txBody>
      </p:sp>
      <p:sp>
        <p:nvSpPr>
          <p:cNvPr id="21" name="Google Shape;201;p17"/>
          <p:cNvSpPr txBox="1"/>
          <p:nvPr/>
        </p:nvSpPr>
        <p:spPr>
          <a:xfrm>
            <a:off x="9186856" y="7023655"/>
            <a:ext cx="1425924" cy="1507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999" b="1" dirty="0">
                <a:solidFill>
                  <a:srgbClr val="131314"/>
                </a:solidFill>
                <a:latin typeface="Montserrat"/>
                <a:ea typeface="Montserrat"/>
                <a:cs typeface="Montserrat"/>
                <a:sym typeface="Montserrat"/>
              </a:rPr>
              <a:t>06</a:t>
            </a:r>
            <a:endParaRPr dirty="0"/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14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35250" y="1745525"/>
            <a:ext cx="7569526" cy="66637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1" name="Google Shape;181;p16"/>
          <p:cNvGrpSpPr/>
          <p:nvPr/>
        </p:nvGrpSpPr>
        <p:grpSpPr>
          <a:xfrm>
            <a:off x="5720070" y="1272654"/>
            <a:ext cx="6847998" cy="1292662"/>
            <a:chOff x="0" y="-255088"/>
            <a:chExt cx="9130664" cy="1723549"/>
          </a:xfrm>
        </p:grpSpPr>
        <p:sp>
          <p:nvSpPr>
            <p:cNvPr id="182" name="Google Shape;182;p16"/>
            <p:cNvSpPr/>
            <p:nvPr/>
          </p:nvSpPr>
          <p:spPr>
            <a:xfrm>
              <a:off x="0" y="0"/>
              <a:ext cx="9130664" cy="1466081"/>
            </a:xfrm>
            <a:custGeom>
              <a:avLst/>
              <a:gdLst/>
              <a:ahLst/>
              <a:cxnLst/>
              <a:rect l="l" t="t" r="r" b="b"/>
              <a:pathLst>
                <a:path w="1803588" h="289596" extrusionOk="0">
                  <a:moveTo>
                    <a:pt x="33916" y="0"/>
                  </a:moveTo>
                  <a:lnTo>
                    <a:pt x="1769672" y="0"/>
                  </a:lnTo>
                  <a:cubicBezTo>
                    <a:pt x="1778667" y="0"/>
                    <a:pt x="1787294" y="3573"/>
                    <a:pt x="1793654" y="9934"/>
                  </a:cubicBezTo>
                  <a:cubicBezTo>
                    <a:pt x="1800015" y="16294"/>
                    <a:pt x="1803588" y="24921"/>
                    <a:pt x="1803588" y="33916"/>
                  </a:cubicBezTo>
                  <a:lnTo>
                    <a:pt x="1803588" y="255680"/>
                  </a:lnTo>
                  <a:cubicBezTo>
                    <a:pt x="1803588" y="264675"/>
                    <a:pt x="1800015" y="273302"/>
                    <a:pt x="1793654" y="279663"/>
                  </a:cubicBezTo>
                  <a:cubicBezTo>
                    <a:pt x="1787294" y="286023"/>
                    <a:pt x="1778667" y="289596"/>
                    <a:pt x="1769672" y="289596"/>
                  </a:cubicBezTo>
                  <a:lnTo>
                    <a:pt x="33916" y="289596"/>
                  </a:lnTo>
                  <a:cubicBezTo>
                    <a:pt x="15185" y="289596"/>
                    <a:pt x="0" y="274412"/>
                    <a:pt x="0" y="255680"/>
                  </a:cubicBezTo>
                  <a:lnTo>
                    <a:pt x="0" y="33916"/>
                  </a:lnTo>
                  <a:cubicBezTo>
                    <a:pt x="0" y="24921"/>
                    <a:pt x="3573" y="16294"/>
                    <a:pt x="9934" y="9934"/>
                  </a:cubicBezTo>
                  <a:cubicBezTo>
                    <a:pt x="16294" y="3573"/>
                    <a:pt x="24921" y="0"/>
                    <a:pt x="33916" y="0"/>
                  </a:cubicBezTo>
                  <a:close/>
                </a:path>
              </a:pathLst>
            </a:custGeom>
            <a:solidFill>
              <a:srgbClr val="C5F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6"/>
            <p:cNvSpPr txBox="1"/>
            <p:nvPr/>
          </p:nvSpPr>
          <p:spPr>
            <a:xfrm>
              <a:off x="0" y="-255088"/>
              <a:ext cx="9130664" cy="17235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40005"/>
                </a:lnSpc>
              </a:pPr>
              <a:r>
                <a:rPr lang="en-US" sz="6000" b="1" dirty="0">
                  <a:solidFill>
                    <a:srgbClr val="13131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02</a:t>
              </a:r>
              <a:endParaRPr lang="en-US" sz="6000" dirty="0"/>
            </a:p>
          </p:txBody>
        </p:sp>
      </p:grpSp>
      <p:sp>
        <p:nvSpPr>
          <p:cNvPr id="184" name="Google Shape;184;p16"/>
          <p:cNvSpPr txBox="1"/>
          <p:nvPr/>
        </p:nvSpPr>
        <p:spPr>
          <a:xfrm>
            <a:off x="1439469" y="2967568"/>
            <a:ext cx="15409200" cy="3893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The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dirty="0">
                <a:solidFill>
                  <a:srgbClr val="FFFFFF"/>
                </a:solidFill>
                <a:latin typeface="Michroma"/>
                <a:sym typeface="Michroma"/>
              </a:rPr>
              <a:t>(not so) </a:t>
            </a:r>
            <a:r>
              <a:rPr lang="en-US" sz="11000" dirty="0">
                <a:solidFill>
                  <a:srgbClr val="FFFFFF"/>
                </a:solidFill>
                <a:latin typeface="Michroma"/>
                <a:sym typeface="Michroma"/>
              </a:rPr>
              <a:t>Basics</a:t>
            </a:r>
            <a:endParaRPr dirty="0"/>
          </a:p>
        </p:txBody>
      </p:sp>
      <p:pic>
        <p:nvPicPr>
          <p:cNvPr id="185" name="Google Shape;185;p16"/>
          <p:cNvPicPr preferRelativeResize="0"/>
          <p:nvPr/>
        </p:nvPicPr>
        <p:blipFill rotWithShape="1">
          <a:blip r:embed="rId4">
            <a:alphaModFix/>
          </a:blip>
          <a:srcRect l="41677" t="34793"/>
          <a:stretch/>
        </p:blipFill>
        <p:spPr>
          <a:xfrm>
            <a:off x="0" y="-25251"/>
            <a:ext cx="6296300" cy="642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6"/>
          <p:cNvPicPr preferRelativeResize="0"/>
          <p:nvPr/>
        </p:nvPicPr>
        <p:blipFill rotWithShape="1">
          <a:blip r:embed="rId4">
            <a:alphaModFix/>
          </a:blip>
          <a:srcRect r="54753" b="36224"/>
          <a:stretch/>
        </p:blipFill>
        <p:spPr>
          <a:xfrm>
            <a:off x="13187700" y="3726500"/>
            <a:ext cx="5100298" cy="6560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5454"/>
        </a:solidFill>
        <a:effectLst/>
      </p:bgPr>
    </p:bg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2"/>
          <p:cNvSpPr/>
          <p:nvPr/>
        </p:nvSpPr>
        <p:spPr>
          <a:xfrm>
            <a:off x="-474669" y="4081059"/>
            <a:ext cx="17733969" cy="6599867"/>
          </a:xfrm>
          <a:custGeom>
            <a:avLst/>
            <a:gdLst/>
            <a:ahLst/>
            <a:cxnLst/>
            <a:rect l="l" t="t" r="r" b="b"/>
            <a:pathLst>
              <a:path w="4670675" h="1738237" extrusionOk="0">
                <a:moveTo>
                  <a:pt x="13097" y="0"/>
                </a:moveTo>
                <a:lnTo>
                  <a:pt x="4657578" y="0"/>
                </a:lnTo>
                <a:cubicBezTo>
                  <a:pt x="4661052" y="0"/>
                  <a:pt x="4664383" y="1380"/>
                  <a:pt x="4666839" y="3836"/>
                </a:cubicBezTo>
                <a:cubicBezTo>
                  <a:pt x="4669295" y="6292"/>
                  <a:pt x="4670675" y="9623"/>
                  <a:pt x="4670675" y="13097"/>
                </a:cubicBezTo>
                <a:lnTo>
                  <a:pt x="4670675" y="1725140"/>
                </a:lnTo>
                <a:cubicBezTo>
                  <a:pt x="4670675" y="1732373"/>
                  <a:pt x="4664811" y="1738237"/>
                  <a:pt x="4657578" y="1738237"/>
                </a:cubicBezTo>
                <a:lnTo>
                  <a:pt x="13097" y="1738237"/>
                </a:lnTo>
                <a:cubicBezTo>
                  <a:pt x="9623" y="1738237"/>
                  <a:pt x="6292" y="1736857"/>
                  <a:pt x="3836" y="1734401"/>
                </a:cubicBezTo>
                <a:cubicBezTo>
                  <a:pt x="1380" y="1731945"/>
                  <a:pt x="0" y="1728613"/>
                  <a:pt x="0" y="1725140"/>
                </a:cubicBezTo>
                <a:lnTo>
                  <a:pt x="0" y="13097"/>
                </a:lnTo>
                <a:cubicBezTo>
                  <a:pt x="0" y="9623"/>
                  <a:pt x="1380" y="6292"/>
                  <a:pt x="3836" y="3836"/>
                </a:cubicBezTo>
                <a:cubicBezTo>
                  <a:pt x="6292" y="1380"/>
                  <a:pt x="9623" y="0"/>
                  <a:pt x="13097" y="0"/>
                </a:cubicBezTo>
                <a:close/>
              </a:path>
            </a:pathLst>
          </a:custGeom>
          <a:solidFill>
            <a:srgbClr val="13131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22"/>
          <p:cNvSpPr txBox="1"/>
          <p:nvPr/>
        </p:nvSpPr>
        <p:spPr>
          <a:xfrm>
            <a:off x="1397209" y="852196"/>
            <a:ext cx="9516300" cy="2654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What is a Grant?</a:t>
            </a:r>
            <a:endParaRPr dirty="0"/>
          </a:p>
        </p:txBody>
      </p:sp>
      <p:sp>
        <p:nvSpPr>
          <p:cNvPr id="278" name="Google Shape;278;p22"/>
          <p:cNvSpPr/>
          <p:nvPr/>
        </p:nvSpPr>
        <p:spPr>
          <a:xfrm>
            <a:off x="11106067" y="436387"/>
            <a:ext cx="6153233" cy="3276799"/>
          </a:xfrm>
          <a:custGeom>
            <a:avLst/>
            <a:gdLst/>
            <a:ahLst/>
            <a:cxnLst/>
            <a:rect l="l" t="t" r="r" b="b"/>
            <a:pathLst>
              <a:path w="1620604" h="686029" extrusionOk="0">
                <a:moveTo>
                  <a:pt x="37746" y="0"/>
                </a:moveTo>
                <a:lnTo>
                  <a:pt x="1582859" y="0"/>
                </a:lnTo>
                <a:cubicBezTo>
                  <a:pt x="1592870" y="0"/>
                  <a:pt x="1602470" y="3977"/>
                  <a:pt x="1609549" y="11055"/>
                </a:cubicBezTo>
                <a:cubicBezTo>
                  <a:pt x="1616628" y="18134"/>
                  <a:pt x="1620604" y="27735"/>
                  <a:pt x="1620604" y="37746"/>
                </a:cubicBezTo>
                <a:lnTo>
                  <a:pt x="1620604" y="648283"/>
                </a:lnTo>
                <a:cubicBezTo>
                  <a:pt x="1620604" y="669130"/>
                  <a:pt x="1603705" y="686029"/>
                  <a:pt x="1582859" y="686029"/>
                </a:cubicBezTo>
                <a:lnTo>
                  <a:pt x="37746" y="686029"/>
                </a:lnTo>
                <a:cubicBezTo>
                  <a:pt x="16899" y="686029"/>
                  <a:pt x="0" y="669130"/>
                  <a:pt x="0" y="648283"/>
                </a:cubicBezTo>
                <a:lnTo>
                  <a:pt x="0" y="37746"/>
                </a:lnTo>
                <a:cubicBezTo>
                  <a:pt x="0" y="16899"/>
                  <a:pt x="16899" y="0"/>
                  <a:pt x="37746" y="0"/>
                </a:cubicBezTo>
                <a:close/>
              </a:path>
            </a:pathLst>
          </a:custGeom>
          <a:solidFill>
            <a:srgbClr val="4A15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22"/>
          <p:cNvSpPr txBox="1"/>
          <p:nvPr/>
        </p:nvSpPr>
        <p:spPr>
          <a:xfrm>
            <a:off x="11390630" y="580461"/>
            <a:ext cx="5584106" cy="310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Grant Is…</a:t>
            </a: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Support (funding, materials or services) to help the awarded organization carry out special efforts that promote the priorities of the funder</a:t>
            </a:r>
            <a:r>
              <a:rPr lang="en-US" sz="2400" b="0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2400" dirty="0"/>
          </a:p>
        </p:txBody>
      </p:sp>
      <p:pic>
        <p:nvPicPr>
          <p:cNvPr id="280" name="Google Shape;280;p22"/>
          <p:cNvPicPr preferRelativeResize="0"/>
          <p:nvPr/>
        </p:nvPicPr>
        <p:blipFill rotWithShape="1">
          <a:blip r:embed="rId3">
            <a:alphaModFix/>
          </a:blip>
          <a:srcRect l="44622" t="75553"/>
          <a:stretch/>
        </p:blipFill>
        <p:spPr>
          <a:xfrm>
            <a:off x="0" y="0"/>
            <a:ext cx="2526773" cy="100635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28;p3"/>
          <p:cNvSpPr txBox="1">
            <a:spLocks/>
          </p:cNvSpPr>
          <p:nvPr/>
        </p:nvSpPr>
        <p:spPr>
          <a:xfrm>
            <a:off x="-474669" y="4565382"/>
            <a:ext cx="17633953" cy="5302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480"/>
              </a:spcBef>
              <a:buSzPts val="1680"/>
            </a:pPr>
            <a:endParaRPr lang="en-US" sz="2400" u="sng" dirty="0">
              <a:solidFill>
                <a:schemeClr val="bg1"/>
              </a:solidFill>
            </a:endParaRPr>
          </a:p>
          <a:p>
            <a:pPr>
              <a:spcBef>
                <a:spcPts val="480"/>
              </a:spcBef>
              <a:buSzPts val="1680"/>
            </a:pPr>
            <a:endParaRPr lang="en-US" sz="2400" u="sng" dirty="0">
              <a:solidFill>
                <a:schemeClr val="bg1"/>
              </a:solidFill>
            </a:endParaRPr>
          </a:p>
          <a:p>
            <a:pPr algn="ctr">
              <a:spcBef>
                <a:spcPts val="480"/>
              </a:spcBef>
              <a:buSzPts val="1680"/>
            </a:pP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chemeClr val="accent5">
                      <a:alpha val="63000"/>
                    </a:schemeClr>
                  </a:outerShdw>
                </a:effectLst>
                <a:latin typeface="Michroma" panose="020B0604020202020204" charset="0"/>
              </a:rPr>
              <a:t>Writing a grant is </a:t>
            </a:r>
          </a:p>
          <a:p>
            <a:pPr algn="ctr">
              <a:spcBef>
                <a:spcPts val="480"/>
              </a:spcBef>
              <a:buSzPts val="1680"/>
            </a:pPr>
            <a:r>
              <a:rPr lang="en-US" sz="3600" i="1" dirty="0">
                <a:solidFill>
                  <a:schemeClr val="bg1"/>
                </a:solidFill>
                <a:effectLst>
                  <a:outerShdw blurRad="38100" dist="38100" dir="2700000" algn="tl">
                    <a:schemeClr val="accent5">
                      <a:alpha val="63000"/>
                    </a:schemeClr>
                  </a:outerShdw>
                </a:effectLst>
                <a:latin typeface="Michroma" panose="020B0604020202020204" charset="0"/>
              </a:rPr>
              <a:t>not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chemeClr val="accent5">
                      <a:alpha val="63000"/>
                    </a:schemeClr>
                  </a:outerShdw>
                </a:effectLst>
                <a:latin typeface="Michroma" panose="020B0604020202020204" charset="0"/>
              </a:rPr>
              <a:t> a way to get money to do your thing.</a:t>
            </a:r>
          </a:p>
          <a:p>
            <a:pPr algn="ctr">
              <a:spcBef>
                <a:spcPts val="480"/>
              </a:spcBef>
              <a:buSzPts val="1680"/>
            </a:pP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chemeClr val="accent5">
                    <a:alpha val="63000"/>
                  </a:schemeClr>
                </a:outerShdw>
              </a:effectLst>
              <a:latin typeface="Michroma" panose="020B0604020202020204" charset="0"/>
            </a:endParaRPr>
          </a:p>
          <a:p>
            <a:pPr algn="ctr">
              <a:spcBef>
                <a:spcPts val="480"/>
              </a:spcBef>
              <a:buSzPts val="1680"/>
            </a:pP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chemeClr val="accent5">
                      <a:alpha val="63000"/>
                    </a:schemeClr>
                  </a:outerShdw>
                </a:effectLst>
                <a:latin typeface="Michroma" panose="020B0604020202020204" charset="0"/>
              </a:rPr>
              <a:t>It’s a way for funders to provide money, </a:t>
            </a:r>
          </a:p>
          <a:p>
            <a:pPr algn="ctr">
              <a:spcBef>
                <a:spcPts val="480"/>
              </a:spcBef>
              <a:buSzPts val="1680"/>
            </a:pP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chemeClr val="accent5">
                      <a:alpha val="63000"/>
                    </a:schemeClr>
                  </a:outerShdw>
                </a:effectLst>
                <a:latin typeface="Michroma" panose="020B0604020202020204" charset="0"/>
              </a:rPr>
              <a:t>so you can do </a:t>
            </a:r>
          </a:p>
          <a:p>
            <a:pPr algn="ctr">
              <a:spcBef>
                <a:spcPts val="480"/>
              </a:spcBef>
              <a:buSzPts val="1680"/>
            </a:pPr>
            <a:r>
              <a:rPr lang="en-US" sz="3600" i="1" dirty="0">
                <a:solidFill>
                  <a:schemeClr val="bg1"/>
                </a:solidFill>
                <a:effectLst>
                  <a:outerShdw blurRad="38100" dist="38100" dir="2700000" algn="tl">
                    <a:schemeClr val="accent5">
                      <a:alpha val="63000"/>
                    </a:schemeClr>
                  </a:outerShdw>
                </a:effectLst>
                <a:latin typeface="Michroma" panose="020B0604020202020204" charset="0"/>
              </a:rPr>
              <a:t>their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chemeClr val="accent5">
                      <a:alpha val="63000"/>
                    </a:schemeClr>
                  </a:outerShdw>
                </a:effectLst>
                <a:latin typeface="Michroma" panose="020B0604020202020204" charset="0"/>
              </a:rPr>
              <a:t> thing.</a:t>
            </a:r>
          </a:p>
          <a:p>
            <a:pPr marL="342900" indent="-236220">
              <a:spcBef>
                <a:spcPts val="480"/>
              </a:spcBef>
              <a:buSzPts val="1680"/>
            </a:pPr>
            <a:endParaRPr lang="en-US" sz="2400" dirty="0"/>
          </a:p>
          <a:p>
            <a:pPr marL="342900" indent="-200660">
              <a:spcBef>
                <a:spcPts val="640"/>
              </a:spcBef>
              <a:buSzPts val="2240"/>
            </a:pPr>
            <a:endParaRPr lang="en-US" dirty="0"/>
          </a:p>
        </p:txBody>
      </p:sp>
      <p:pic>
        <p:nvPicPr>
          <p:cNvPr id="14" name="Google Shape;42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160793" y="9658190"/>
            <a:ext cx="396379" cy="418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5454"/>
        </a:solidFill>
        <a:effectLst/>
      </p:bgPr>
    </p:bg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2"/>
          <p:cNvSpPr/>
          <p:nvPr/>
        </p:nvSpPr>
        <p:spPr>
          <a:xfrm>
            <a:off x="-682140" y="4050217"/>
            <a:ext cx="17733969" cy="6599867"/>
          </a:xfrm>
          <a:custGeom>
            <a:avLst/>
            <a:gdLst/>
            <a:ahLst/>
            <a:cxnLst/>
            <a:rect l="l" t="t" r="r" b="b"/>
            <a:pathLst>
              <a:path w="4670675" h="1738237" extrusionOk="0">
                <a:moveTo>
                  <a:pt x="13097" y="0"/>
                </a:moveTo>
                <a:lnTo>
                  <a:pt x="4657578" y="0"/>
                </a:lnTo>
                <a:cubicBezTo>
                  <a:pt x="4661052" y="0"/>
                  <a:pt x="4664383" y="1380"/>
                  <a:pt x="4666839" y="3836"/>
                </a:cubicBezTo>
                <a:cubicBezTo>
                  <a:pt x="4669295" y="6292"/>
                  <a:pt x="4670675" y="9623"/>
                  <a:pt x="4670675" y="13097"/>
                </a:cubicBezTo>
                <a:lnTo>
                  <a:pt x="4670675" y="1725140"/>
                </a:lnTo>
                <a:cubicBezTo>
                  <a:pt x="4670675" y="1732373"/>
                  <a:pt x="4664811" y="1738237"/>
                  <a:pt x="4657578" y="1738237"/>
                </a:cubicBezTo>
                <a:lnTo>
                  <a:pt x="13097" y="1738237"/>
                </a:lnTo>
                <a:cubicBezTo>
                  <a:pt x="9623" y="1738237"/>
                  <a:pt x="6292" y="1736857"/>
                  <a:pt x="3836" y="1734401"/>
                </a:cubicBezTo>
                <a:cubicBezTo>
                  <a:pt x="1380" y="1731945"/>
                  <a:pt x="0" y="1728613"/>
                  <a:pt x="0" y="1725140"/>
                </a:cubicBezTo>
                <a:lnTo>
                  <a:pt x="0" y="13097"/>
                </a:lnTo>
                <a:cubicBezTo>
                  <a:pt x="0" y="9623"/>
                  <a:pt x="1380" y="6292"/>
                  <a:pt x="3836" y="3836"/>
                </a:cubicBezTo>
                <a:cubicBezTo>
                  <a:pt x="6292" y="1380"/>
                  <a:pt x="9623" y="0"/>
                  <a:pt x="13097" y="0"/>
                </a:cubicBezTo>
                <a:close/>
              </a:path>
            </a:pathLst>
          </a:custGeom>
          <a:solidFill>
            <a:srgbClr val="13131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22"/>
          <p:cNvSpPr txBox="1"/>
          <p:nvPr/>
        </p:nvSpPr>
        <p:spPr>
          <a:xfrm>
            <a:off x="5671336" y="8009493"/>
            <a:ext cx="5127293" cy="1769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99" b="0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Duke Energy Foundation</a:t>
            </a:r>
          </a:p>
          <a:p>
            <a:pPr marL="342900" marR="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Home Depot</a:t>
            </a:r>
          </a:p>
          <a:p>
            <a:pPr marL="342900" marR="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99" b="0" i="0" u="none" strike="noStrike" cap="none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Saucony</a:t>
            </a:r>
            <a:r>
              <a:rPr lang="en-US" sz="2499" b="0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Foundation</a:t>
            </a:r>
          </a:p>
          <a:p>
            <a:pPr marL="342900" marR="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Sisters of Charity of Cleveland</a:t>
            </a:r>
            <a:endParaRPr lang="en-US" sz="2499" b="0" i="0" u="none" strike="noStrike" cap="none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7" name="Google Shape;277;p22"/>
          <p:cNvSpPr txBox="1"/>
          <p:nvPr/>
        </p:nvSpPr>
        <p:spPr>
          <a:xfrm>
            <a:off x="1397209" y="852196"/>
            <a:ext cx="9516300" cy="2654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Types of Grants?</a:t>
            </a:r>
            <a:endParaRPr dirty="0"/>
          </a:p>
        </p:txBody>
      </p:sp>
      <p:sp>
        <p:nvSpPr>
          <p:cNvPr id="278" name="Google Shape;278;p22"/>
          <p:cNvSpPr/>
          <p:nvPr/>
        </p:nvSpPr>
        <p:spPr>
          <a:xfrm>
            <a:off x="11106067" y="1028700"/>
            <a:ext cx="6153233" cy="2604766"/>
          </a:xfrm>
          <a:custGeom>
            <a:avLst/>
            <a:gdLst/>
            <a:ahLst/>
            <a:cxnLst/>
            <a:rect l="l" t="t" r="r" b="b"/>
            <a:pathLst>
              <a:path w="1620604" h="686029" extrusionOk="0">
                <a:moveTo>
                  <a:pt x="37746" y="0"/>
                </a:moveTo>
                <a:lnTo>
                  <a:pt x="1582859" y="0"/>
                </a:lnTo>
                <a:cubicBezTo>
                  <a:pt x="1592870" y="0"/>
                  <a:pt x="1602470" y="3977"/>
                  <a:pt x="1609549" y="11055"/>
                </a:cubicBezTo>
                <a:cubicBezTo>
                  <a:pt x="1616628" y="18134"/>
                  <a:pt x="1620604" y="27735"/>
                  <a:pt x="1620604" y="37746"/>
                </a:cubicBezTo>
                <a:lnTo>
                  <a:pt x="1620604" y="648283"/>
                </a:lnTo>
                <a:cubicBezTo>
                  <a:pt x="1620604" y="669130"/>
                  <a:pt x="1603705" y="686029"/>
                  <a:pt x="1582859" y="686029"/>
                </a:cubicBezTo>
                <a:lnTo>
                  <a:pt x="37746" y="686029"/>
                </a:lnTo>
                <a:cubicBezTo>
                  <a:pt x="16899" y="686029"/>
                  <a:pt x="0" y="669130"/>
                  <a:pt x="0" y="648283"/>
                </a:cubicBezTo>
                <a:lnTo>
                  <a:pt x="0" y="37746"/>
                </a:lnTo>
                <a:cubicBezTo>
                  <a:pt x="0" y="16899"/>
                  <a:pt x="16899" y="0"/>
                  <a:pt x="37746" y="0"/>
                </a:cubicBezTo>
                <a:close/>
              </a:path>
            </a:pathLst>
          </a:custGeom>
          <a:solidFill>
            <a:srgbClr val="4A15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22"/>
          <p:cNvSpPr txBox="1"/>
          <p:nvPr/>
        </p:nvSpPr>
        <p:spPr>
          <a:xfrm>
            <a:off x="11633173" y="1407753"/>
            <a:ext cx="5172501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When writing any government grant, please be sure to contact Terry Davis at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spc="3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daviste@cpsboe.k12.oh.us</a:t>
            </a:r>
            <a:r>
              <a:rPr lang="en-US" sz="2400" b="0" i="0" u="none" strike="noStrike" cap="none" spc="3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2400" spc="300" dirty="0">
              <a:solidFill>
                <a:schemeClr val="bg1"/>
              </a:solidFill>
            </a:endParaRPr>
          </a:p>
        </p:txBody>
      </p:sp>
      <p:pic>
        <p:nvPicPr>
          <p:cNvPr id="280" name="Google Shape;280;p22"/>
          <p:cNvPicPr preferRelativeResize="0"/>
          <p:nvPr/>
        </p:nvPicPr>
        <p:blipFill rotWithShape="1">
          <a:blip r:embed="rId3">
            <a:alphaModFix/>
          </a:blip>
          <a:srcRect l="44622" t="75553"/>
          <a:stretch/>
        </p:blipFill>
        <p:spPr>
          <a:xfrm>
            <a:off x="0" y="0"/>
            <a:ext cx="2526773" cy="100635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Donut 14"/>
          <p:cNvSpPr/>
          <p:nvPr/>
        </p:nvSpPr>
        <p:spPr>
          <a:xfrm>
            <a:off x="6231911" y="4981763"/>
            <a:ext cx="3986784" cy="2743200"/>
          </a:xfrm>
          <a:prstGeom prst="donut">
            <a:avLst>
              <a:gd name="adj" fmla="val 1109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2087257" y="5789079"/>
            <a:ext cx="4635569" cy="995422"/>
          </a:xfrm>
          <a:prstGeom prst="donut">
            <a:avLst>
              <a:gd name="adj" fmla="val 5000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Government</a:t>
            </a:r>
          </a:p>
        </p:txBody>
      </p:sp>
      <p:sp>
        <p:nvSpPr>
          <p:cNvPr id="16" name="Donut 15"/>
          <p:cNvSpPr/>
          <p:nvPr/>
        </p:nvSpPr>
        <p:spPr>
          <a:xfrm>
            <a:off x="12265294" y="4981763"/>
            <a:ext cx="3986784" cy="2743200"/>
          </a:xfrm>
          <a:prstGeom prst="donut">
            <a:avLst>
              <a:gd name="adj" fmla="val 11097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274;p22"/>
          <p:cNvSpPr txBox="1"/>
          <p:nvPr/>
        </p:nvSpPr>
        <p:spPr>
          <a:xfrm>
            <a:off x="6382755" y="5944394"/>
            <a:ext cx="349020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Private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67091" y="4941227"/>
            <a:ext cx="4008387" cy="2743200"/>
            <a:chOff x="1397209" y="4410959"/>
            <a:chExt cx="3725171" cy="2961206"/>
          </a:xfrm>
        </p:grpSpPr>
        <p:sp>
          <p:nvSpPr>
            <p:cNvPr id="3" name="Donut 2"/>
            <p:cNvSpPr/>
            <p:nvPr/>
          </p:nvSpPr>
          <p:spPr>
            <a:xfrm>
              <a:off x="1397209" y="4410959"/>
              <a:ext cx="3725171" cy="2961206"/>
            </a:xfrm>
            <a:prstGeom prst="donut">
              <a:avLst>
                <a:gd name="adj" fmla="val 11097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Google Shape;274;p22"/>
            <p:cNvSpPr txBox="1"/>
            <p:nvPr/>
          </p:nvSpPr>
          <p:spPr>
            <a:xfrm>
              <a:off x="1465154" y="5506723"/>
              <a:ext cx="34902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0" i="0" u="none" strike="noStrike" cap="none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Community</a:t>
              </a:r>
              <a:endParaRPr sz="4000" dirty="0"/>
            </a:p>
          </p:txBody>
        </p:sp>
      </p:grpSp>
      <p:sp>
        <p:nvSpPr>
          <p:cNvPr id="6" name="Parallelogram 5"/>
          <p:cNvSpPr/>
          <p:nvPr/>
        </p:nvSpPr>
        <p:spPr>
          <a:xfrm>
            <a:off x="-626817" y="4388457"/>
            <a:ext cx="17678645" cy="393903"/>
          </a:xfrm>
          <a:prstGeom prst="parallelogram">
            <a:avLst>
              <a:gd name="adj" fmla="val 5925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			   Competitive	    					   Competitive or Formulaic  </a:t>
            </a:r>
          </a:p>
        </p:txBody>
      </p:sp>
      <p:sp>
        <p:nvSpPr>
          <p:cNvPr id="25" name="Google Shape;276;p22"/>
          <p:cNvSpPr txBox="1"/>
          <p:nvPr/>
        </p:nvSpPr>
        <p:spPr>
          <a:xfrm>
            <a:off x="0" y="8004680"/>
            <a:ext cx="5127293" cy="1326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99" b="0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GCF</a:t>
            </a:r>
          </a:p>
          <a:p>
            <a:pPr marL="342900" marR="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United Way</a:t>
            </a:r>
          </a:p>
          <a:p>
            <a:pPr marL="342900" marR="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99" b="0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Sisters of Charity</a:t>
            </a:r>
          </a:p>
        </p:txBody>
      </p:sp>
      <p:sp>
        <p:nvSpPr>
          <p:cNvPr id="26" name="Google Shape;276;p22"/>
          <p:cNvSpPr txBox="1"/>
          <p:nvPr/>
        </p:nvSpPr>
        <p:spPr>
          <a:xfrm>
            <a:off x="12110808" y="8052245"/>
            <a:ext cx="5311014" cy="205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99" b="0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Title Funding </a:t>
            </a:r>
            <a:r>
              <a:rPr lang="en-US" sz="1800" b="0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(Formulaic)</a:t>
            </a:r>
          </a:p>
          <a:p>
            <a:pPr marL="342900" marR="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Ohio Arts Council </a:t>
            </a:r>
            <a:r>
              <a:rPr lang="en-US" sz="18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(Competitive)</a:t>
            </a:r>
          </a:p>
          <a:p>
            <a:pPr marL="342900" marR="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Department of Education                        &amp; Workforce 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8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(Both)</a:t>
            </a:r>
          </a:p>
          <a:p>
            <a:pPr marL="342900" marR="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endParaRPr lang="en-US" sz="18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017982111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14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35250" y="1745525"/>
            <a:ext cx="7569526" cy="66637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1" name="Google Shape;181;p16"/>
          <p:cNvGrpSpPr/>
          <p:nvPr/>
        </p:nvGrpSpPr>
        <p:grpSpPr>
          <a:xfrm>
            <a:off x="5720070" y="1272654"/>
            <a:ext cx="6847998" cy="1292662"/>
            <a:chOff x="0" y="-255088"/>
            <a:chExt cx="9130664" cy="1723549"/>
          </a:xfrm>
        </p:grpSpPr>
        <p:sp>
          <p:nvSpPr>
            <p:cNvPr id="182" name="Google Shape;182;p16"/>
            <p:cNvSpPr/>
            <p:nvPr/>
          </p:nvSpPr>
          <p:spPr>
            <a:xfrm>
              <a:off x="0" y="0"/>
              <a:ext cx="9130664" cy="1466081"/>
            </a:xfrm>
            <a:custGeom>
              <a:avLst/>
              <a:gdLst/>
              <a:ahLst/>
              <a:cxnLst/>
              <a:rect l="l" t="t" r="r" b="b"/>
              <a:pathLst>
                <a:path w="1803588" h="289596" extrusionOk="0">
                  <a:moveTo>
                    <a:pt x="33916" y="0"/>
                  </a:moveTo>
                  <a:lnTo>
                    <a:pt x="1769672" y="0"/>
                  </a:lnTo>
                  <a:cubicBezTo>
                    <a:pt x="1778667" y="0"/>
                    <a:pt x="1787294" y="3573"/>
                    <a:pt x="1793654" y="9934"/>
                  </a:cubicBezTo>
                  <a:cubicBezTo>
                    <a:pt x="1800015" y="16294"/>
                    <a:pt x="1803588" y="24921"/>
                    <a:pt x="1803588" y="33916"/>
                  </a:cubicBezTo>
                  <a:lnTo>
                    <a:pt x="1803588" y="255680"/>
                  </a:lnTo>
                  <a:cubicBezTo>
                    <a:pt x="1803588" y="264675"/>
                    <a:pt x="1800015" y="273302"/>
                    <a:pt x="1793654" y="279663"/>
                  </a:cubicBezTo>
                  <a:cubicBezTo>
                    <a:pt x="1787294" y="286023"/>
                    <a:pt x="1778667" y="289596"/>
                    <a:pt x="1769672" y="289596"/>
                  </a:cubicBezTo>
                  <a:lnTo>
                    <a:pt x="33916" y="289596"/>
                  </a:lnTo>
                  <a:cubicBezTo>
                    <a:pt x="15185" y="289596"/>
                    <a:pt x="0" y="274412"/>
                    <a:pt x="0" y="255680"/>
                  </a:cubicBezTo>
                  <a:lnTo>
                    <a:pt x="0" y="33916"/>
                  </a:lnTo>
                  <a:cubicBezTo>
                    <a:pt x="0" y="24921"/>
                    <a:pt x="3573" y="16294"/>
                    <a:pt x="9934" y="9934"/>
                  </a:cubicBezTo>
                  <a:cubicBezTo>
                    <a:pt x="16294" y="3573"/>
                    <a:pt x="24921" y="0"/>
                    <a:pt x="33916" y="0"/>
                  </a:cubicBezTo>
                  <a:close/>
                </a:path>
              </a:pathLst>
            </a:custGeom>
            <a:solidFill>
              <a:srgbClr val="C5F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6"/>
            <p:cNvSpPr txBox="1"/>
            <p:nvPr/>
          </p:nvSpPr>
          <p:spPr>
            <a:xfrm>
              <a:off x="0" y="-255088"/>
              <a:ext cx="9130664" cy="17235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40005"/>
                </a:lnSpc>
              </a:pPr>
              <a:r>
                <a:rPr lang="en-US" sz="6000" b="1" dirty="0">
                  <a:solidFill>
                    <a:srgbClr val="13131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03</a:t>
              </a:r>
              <a:endParaRPr lang="en-US" sz="6000" dirty="0"/>
            </a:p>
          </p:txBody>
        </p:sp>
      </p:grpSp>
      <p:pic>
        <p:nvPicPr>
          <p:cNvPr id="185" name="Google Shape;185;p16"/>
          <p:cNvPicPr preferRelativeResize="0"/>
          <p:nvPr/>
        </p:nvPicPr>
        <p:blipFill rotWithShape="1">
          <a:blip r:embed="rId4">
            <a:alphaModFix/>
          </a:blip>
          <a:srcRect l="41677" t="34793"/>
          <a:stretch/>
        </p:blipFill>
        <p:spPr>
          <a:xfrm>
            <a:off x="0" y="-25251"/>
            <a:ext cx="6296300" cy="642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6"/>
          <p:cNvPicPr preferRelativeResize="0"/>
          <p:nvPr/>
        </p:nvPicPr>
        <p:blipFill rotWithShape="1">
          <a:blip r:embed="rId4">
            <a:alphaModFix/>
          </a:blip>
          <a:srcRect r="54753" b="36224"/>
          <a:stretch/>
        </p:blipFill>
        <p:spPr>
          <a:xfrm>
            <a:off x="13187700" y="3726500"/>
            <a:ext cx="5100298" cy="6560498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16"/>
          <p:cNvSpPr txBox="1"/>
          <p:nvPr/>
        </p:nvSpPr>
        <p:spPr>
          <a:xfrm>
            <a:off x="1439469" y="2967568"/>
            <a:ext cx="15409200" cy="5061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The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0" dirty="0">
                <a:solidFill>
                  <a:srgbClr val="FFFFFF"/>
                </a:solidFill>
                <a:latin typeface="Michroma"/>
                <a:sym typeface="Michroma"/>
              </a:rPr>
              <a:t>CPS Grants Process</a:t>
            </a:r>
            <a:endParaRPr sz="9500" dirty="0"/>
          </a:p>
        </p:txBody>
      </p:sp>
    </p:spTree>
    <p:extLst>
      <p:ext uri="{BB962C8B-B14F-4D97-AF65-F5344CB8AC3E}">
        <p14:creationId xmlns:p14="http://schemas.microsoft.com/office/powerpoint/2010/main" val="3104250952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5454"/>
        </a:solid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19"/>
          <p:cNvPicPr preferRelativeResize="0"/>
          <p:nvPr/>
        </p:nvPicPr>
        <p:blipFill rotWithShape="1">
          <a:blip r:embed="rId3">
            <a:alphaModFix/>
          </a:blip>
          <a:srcRect r="26481"/>
          <a:stretch/>
        </p:blipFill>
        <p:spPr>
          <a:xfrm>
            <a:off x="11227976" y="774943"/>
            <a:ext cx="7060024" cy="9256076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19"/>
          <p:cNvSpPr/>
          <p:nvPr/>
        </p:nvSpPr>
        <p:spPr>
          <a:xfrm>
            <a:off x="776178" y="1028700"/>
            <a:ext cx="8367824" cy="5077949"/>
          </a:xfrm>
          <a:custGeom>
            <a:avLst/>
            <a:gdLst/>
            <a:ahLst/>
            <a:cxnLst/>
            <a:rect l="l" t="t" r="r" b="b"/>
            <a:pathLst>
              <a:path w="2001642" h="1252478" extrusionOk="0">
                <a:moveTo>
                  <a:pt x="28620" y="0"/>
                </a:moveTo>
                <a:lnTo>
                  <a:pt x="1973022" y="0"/>
                </a:lnTo>
                <a:cubicBezTo>
                  <a:pt x="1988828" y="0"/>
                  <a:pt x="2001642" y="12813"/>
                  <a:pt x="2001642" y="28620"/>
                </a:cubicBezTo>
                <a:lnTo>
                  <a:pt x="2001642" y="1223858"/>
                </a:lnTo>
                <a:cubicBezTo>
                  <a:pt x="2001642" y="1239664"/>
                  <a:pt x="1988828" y="1252478"/>
                  <a:pt x="1973022" y="1252478"/>
                </a:cubicBezTo>
                <a:lnTo>
                  <a:pt x="28620" y="1252478"/>
                </a:lnTo>
                <a:cubicBezTo>
                  <a:pt x="12813" y="1252478"/>
                  <a:pt x="0" y="1239664"/>
                  <a:pt x="0" y="1223858"/>
                </a:cubicBezTo>
                <a:lnTo>
                  <a:pt x="0" y="28620"/>
                </a:lnTo>
                <a:cubicBezTo>
                  <a:pt x="0" y="12813"/>
                  <a:pt x="12813" y="0"/>
                  <a:pt x="28620" y="0"/>
                </a:cubicBezTo>
                <a:close/>
              </a:path>
            </a:pathLst>
          </a:custGeom>
          <a:solidFill>
            <a:srgbClr val="C67D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9"/>
          <p:cNvSpPr txBox="1"/>
          <p:nvPr/>
        </p:nvSpPr>
        <p:spPr>
          <a:xfrm>
            <a:off x="1200790" y="2224457"/>
            <a:ext cx="7225863" cy="732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O1</a:t>
            </a:r>
            <a:r>
              <a:rPr lang="en-US" sz="339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 Identify  grant opportunities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7" name="Google Shape;227;p19"/>
          <p:cNvSpPr txBox="1"/>
          <p:nvPr/>
        </p:nvSpPr>
        <p:spPr>
          <a:xfrm>
            <a:off x="1423734" y="1474564"/>
            <a:ext cx="1217558" cy="301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8" name="Google Shape;228;p19"/>
          <p:cNvSpPr txBox="1"/>
          <p:nvPr/>
        </p:nvSpPr>
        <p:spPr>
          <a:xfrm>
            <a:off x="1423734" y="2711536"/>
            <a:ext cx="1217558" cy="301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1" name="Google Shape;231;p19"/>
          <p:cNvSpPr/>
          <p:nvPr/>
        </p:nvSpPr>
        <p:spPr>
          <a:xfrm>
            <a:off x="9473217" y="2675855"/>
            <a:ext cx="7992447" cy="6912368"/>
          </a:xfrm>
          <a:custGeom>
            <a:avLst/>
            <a:gdLst/>
            <a:ahLst/>
            <a:cxnLst/>
            <a:rect l="l" t="t" r="r" b="b"/>
            <a:pathLst>
              <a:path w="1927413" h="1620361" extrusionOk="0">
                <a:moveTo>
                  <a:pt x="29722" y="0"/>
                </a:moveTo>
                <a:lnTo>
                  <a:pt x="1897691" y="0"/>
                </a:lnTo>
                <a:cubicBezTo>
                  <a:pt x="1905573" y="0"/>
                  <a:pt x="1913133" y="3131"/>
                  <a:pt x="1918707" y="8705"/>
                </a:cubicBezTo>
                <a:cubicBezTo>
                  <a:pt x="1924281" y="14279"/>
                  <a:pt x="1927413" y="21839"/>
                  <a:pt x="1927413" y="29722"/>
                </a:cubicBezTo>
                <a:lnTo>
                  <a:pt x="1927413" y="1590640"/>
                </a:lnTo>
                <a:cubicBezTo>
                  <a:pt x="1927413" y="1607055"/>
                  <a:pt x="1914106" y="1620361"/>
                  <a:pt x="1897691" y="1620361"/>
                </a:cubicBezTo>
                <a:lnTo>
                  <a:pt x="29722" y="1620361"/>
                </a:lnTo>
                <a:cubicBezTo>
                  <a:pt x="13307" y="1620361"/>
                  <a:pt x="0" y="1607055"/>
                  <a:pt x="0" y="1590640"/>
                </a:cubicBezTo>
                <a:lnTo>
                  <a:pt x="0" y="29722"/>
                </a:lnTo>
                <a:cubicBezTo>
                  <a:pt x="0" y="13307"/>
                  <a:pt x="13307" y="0"/>
                  <a:pt x="29722" y="0"/>
                </a:cubicBezTo>
                <a:close/>
              </a:path>
            </a:pathLst>
          </a:custGeom>
          <a:solidFill>
            <a:srgbClr val="4A15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9"/>
          <p:cNvSpPr txBox="1"/>
          <p:nvPr/>
        </p:nvSpPr>
        <p:spPr>
          <a:xfrm>
            <a:off x="9947170" y="3131427"/>
            <a:ext cx="8340750" cy="84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Award Processing</a:t>
            </a:r>
            <a:endParaRPr sz="4800" dirty="0"/>
          </a:p>
        </p:txBody>
      </p:sp>
      <p:sp>
        <p:nvSpPr>
          <p:cNvPr id="233" name="Google Shape;233;p19"/>
          <p:cNvSpPr txBox="1"/>
          <p:nvPr/>
        </p:nvSpPr>
        <p:spPr>
          <a:xfrm>
            <a:off x="10093208" y="8201193"/>
            <a:ext cx="650421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You will not be able to access your awarded funds if your grant project is not in the district’s system. . </a:t>
            </a:r>
            <a:endParaRPr dirty="0"/>
          </a:p>
        </p:txBody>
      </p:sp>
      <p:sp>
        <p:nvSpPr>
          <p:cNvPr id="234" name="Google Shape;234;p19"/>
          <p:cNvSpPr txBox="1"/>
          <p:nvPr/>
        </p:nvSpPr>
        <p:spPr>
          <a:xfrm>
            <a:off x="10093208" y="7517053"/>
            <a:ext cx="59364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i="0" u="none" strike="noStrike" cap="none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Bottomline</a:t>
            </a:r>
            <a:endParaRPr dirty="0"/>
          </a:p>
        </p:txBody>
      </p:sp>
      <p:pic>
        <p:nvPicPr>
          <p:cNvPr id="235" name="Google Shape;235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47125" y="2097075"/>
            <a:ext cx="1442398" cy="1009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28704" y="6539225"/>
            <a:ext cx="8119107" cy="271907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232;p19"/>
          <p:cNvSpPr txBox="1"/>
          <p:nvPr/>
        </p:nvSpPr>
        <p:spPr>
          <a:xfrm>
            <a:off x="542446" y="1255362"/>
            <a:ext cx="8881450" cy="84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hroma"/>
                <a:ea typeface="Michroma"/>
                <a:cs typeface="Michroma"/>
                <a:sym typeface="Michroma"/>
              </a:rPr>
              <a:t>Grant Seeking</a:t>
            </a:r>
            <a:endParaRPr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Google Shape;224;p19"/>
          <p:cNvSpPr txBox="1"/>
          <p:nvPr/>
        </p:nvSpPr>
        <p:spPr>
          <a:xfrm>
            <a:off x="1173216" y="3099633"/>
            <a:ext cx="7619910" cy="732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O2 </a:t>
            </a:r>
            <a:r>
              <a:rPr lang="en-US" sz="339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Request District Approval (RDA)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Google Shape;224;p19"/>
          <p:cNvSpPr txBox="1"/>
          <p:nvPr/>
        </p:nvSpPr>
        <p:spPr>
          <a:xfrm>
            <a:off x="1173216" y="3976453"/>
            <a:ext cx="7225863" cy="732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03</a:t>
            </a:r>
            <a:r>
              <a:rPr lang="en-US" sz="339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 Write while you wait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Google Shape;224;p19"/>
          <p:cNvSpPr txBox="1"/>
          <p:nvPr/>
        </p:nvSpPr>
        <p:spPr>
          <a:xfrm>
            <a:off x="1200790" y="4810619"/>
            <a:ext cx="7225863" cy="732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O4</a:t>
            </a:r>
            <a:r>
              <a:rPr lang="en-US" sz="339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 Submit application to grantor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Google Shape;224;p19"/>
          <p:cNvSpPr txBox="1"/>
          <p:nvPr/>
        </p:nvSpPr>
        <p:spPr>
          <a:xfrm>
            <a:off x="9884084" y="4013885"/>
            <a:ext cx="7225863" cy="732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O1</a:t>
            </a:r>
            <a:r>
              <a:rPr lang="en-US" sz="339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 Receive grantor’s notification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Google Shape;224;p19"/>
          <p:cNvSpPr txBox="1"/>
          <p:nvPr/>
        </p:nvSpPr>
        <p:spPr>
          <a:xfrm>
            <a:off x="9856510" y="4889061"/>
            <a:ext cx="7442662" cy="732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O2 </a:t>
            </a:r>
            <a:r>
              <a:rPr lang="en-US" sz="339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Complete </a:t>
            </a: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the</a:t>
            </a:r>
            <a:r>
              <a:rPr lang="en-US" sz="339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 CPS Award Notice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Google Shape;224;p19"/>
          <p:cNvSpPr txBox="1"/>
          <p:nvPr/>
        </p:nvSpPr>
        <p:spPr>
          <a:xfrm>
            <a:off x="9856510" y="5765881"/>
            <a:ext cx="7225863" cy="732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03</a:t>
            </a:r>
            <a:r>
              <a:rPr lang="en-US" sz="339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 Wait for Board Approval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Google Shape;224;p19"/>
          <p:cNvSpPr txBox="1"/>
          <p:nvPr/>
        </p:nvSpPr>
        <p:spPr>
          <a:xfrm>
            <a:off x="9884084" y="6600047"/>
            <a:ext cx="7225863" cy="732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O4</a:t>
            </a:r>
            <a:r>
              <a:rPr lang="en-US" sz="339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Medium"/>
                <a:sym typeface="Montserrat Medium"/>
              </a:rPr>
              <a:t> Make Purchases  with FQA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14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35250" y="1745525"/>
            <a:ext cx="7569526" cy="66637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1" name="Google Shape;181;p16"/>
          <p:cNvGrpSpPr/>
          <p:nvPr/>
        </p:nvGrpSpPr>
        <p:grpSpPr>
          <a:xfrm>
            <a:off x="5720070" y="1272654"/>
            <a:ext cx="6847998" cy="1292662"/>
            <a:chOff x="0" y="-255088"/>
            <a:chExt cx="9130664" cy="1723549"/>
          </a:xfrm>
        </p:grpSpPr>
        <p:sp>
          <p:nvSpPr>
            <p:cNvPr id="182" name="Google Shape;182;p16"/>
            <p:cNvSpPr/>
            <p:nvPr/>
          </p:nvSpPr>
          <p:spPr>
            <a:xfrm>
              <a:off x="0" y="0"/>
              <a:ext cx="9130664" cy="1466081"/>
            </a:xfrm>
            <a:custGeom>
              <a:avLst/>
              <a:gdLst/>
              <a:ahLst/>
              <a:cxnLst/>
              <a:rect l="l" t="t" r="r" b="b"/>
              <a:pathLst>
                <a:path w="1803588" h="289596" extrusionOk="0">
                  <a:moveTo>
                    <a:pt x="33916" y="0"/>
                  </a:moveTo>
                  <a:lnTo>
                    <a:pt x="1769672" y="0"/>
                  </a:lnTo>
                  <a:cubicBezTo>
                    <a:pt x="1778667" y="0"/>
                    <a:pt x="1787294" y="3573"/>
                    <a:pt x="1793654" y="9934"/>
                  </a:cubicBezTo>
                  <a:cubicBezTo>
                    <a:pt x="1800015" y="16294"/>
                    <a:pt x="1803588" y="24921"/>
                    <a:pt x="1803588" y="33916"/>
                  </a:cubicBezTo>
                  <a:lnTo>
                    <a:pt x="1803588" y="255680"/>
                  </a:lnTo>
                  <a:cubicBezTo>
                    <a:pt x="1803588" y="264675"/>
                    <a:pt x="1800015" y="273302"/>
                    <a:pt x="1793654" y="279663"/>
                  </a:cubicBezTo>
                  <a:cubicBezTo>
                    <a:pt x="1787294" y="286023"/>
                    <a:pt x="1778667" y="289596"/>
                    <a:pt x="1769672" y="289596"/>
                  </a:cubicBezTo>
                  <a:lnTo>
                    <a:pt x="33916" y="289596"/>
                  </a:lnTo>
                  <a:cubicBezTo>
                    <a:pt x="15185" y="289596"/>
                    <a:pt x="0" y="274412"/>
                    <a:pt x="0" y="255680"/>
                  </a:cubicBezTo>
                  <a:lnTo>
                    <a:pt x="0" y="33916"/>
                  </a:lnTo>
                  <a:cubicBezTo>
                    <a:pt x="0" y="24921"/>
                    <a:pt x="3573" y="16294"/>
                    <a:pt x="9934" y="9934"/>
                  </a:cubicBezTo>
                  <a:cubicBezTo>
                    <a:pt x="16294" y="3573"/>
                    <a:pt x="24921" y="0"/>
                    <a:pt x="33916" y="0"/>
                  </a:cubicBezTo>
                  <a:close/>
                </a:path>
              </a:pathLst>
            </a:custGeom>
            <a:solidFill>
              <a:srgbClr val="C5F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6"/>
            <p:cNvSpPr txBox="1"/>
            <p:nvPr/>
          </p:nvSpPr>
          <p:spPr>
            <a:xfrm>
              <a:off x="0" y="-255088"/>
              <a:ext cx="9130664" cy="17235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40005"/>
                </a:lnSpc>
              </a:pPr>
              <a:r>
                <a:rPr lang="en-US" sz="6000" b="1" dirty="0">
                  <a:solidFill>
                    <a:srgbClr val="13131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04</a:t>
              </a:r>
              <a:endParaRPr lang="en-US" sz="6000" dirty="0"/>
            </a:p>
          </p:txBody>
        </p:sp>
      </p:grpSp>
      <p:pic>
        <p:nvPicPr>
          <p:cNvPr id="185" name="Google Shape;185;p16"/>
          <p:cNvPicPr preferRelativeResize="0"/>
          <p:nvPr/>
        </p:nvPicPr>
        <p:blipFill rotWithShape="1">
          <a:blip r:embed="rId4">
            <a:alphaModFix/>
          </a:blip>
          <a:srcRect l="41677" t="34793"/>
          <a:stretch/>
        </p:blipFill>
        <p:spPr>
          <a:xfrm>
            <a:off x="0" y="-25251"/>
            <a:ext cx="6296300" cy="642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6"/>
          <p:cNvPicPr preferRelativeResize="0"/>
          <p:nvPr/>
        </p:nvPicPr>
        <p:blipFill rotWithShape="1">
          <a:blip r:embed="rId4">
            <a:alphaModFix/>
          </a:blip>
          <a:srcRect r="54753" b="36224"/>
          <a:stretch/>
        </p:blipFill>
        <p:spPr>
          <a:xfrm>
            <a:off x="13187700" y="3726500"/>
            <a:ext cx="5100298" cy="6560498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16"/>
          <p:cNvSpPr txBox="1"/>
          <p:nvPr/>
        </p:nvSpPr>
        <p:spPr>
          <a:xfrm>
            <a:off x="1439469" y="2967568"/>
            <a:ext cx="15409200" cy="3380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0" i="0" u="none" strike="noStrike" cap="none" dirty="0">
                <a:solidFill>
                  <a:srgbClr val="FFFFFF"/>
                </a:solidFill>
                <a:latin typeface="Michroma"/>
                <a:ea typeface="Michroma"/>
                <a:cs typeface="Michroma"/>
                <a:sym typeface="Michroma"/>
              </a:rPr>
              <a:t>True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0" dirty="0">
                <a:solidFill>
                  <a:srgbClr val="FFFFFF"/>
                </a:solidFill>
                <a:latin typeface="Michroma"/>
                <a:sym typeface="Michroma"/>
              </a:rPr>
              <a:t>Opportunity</a:t>
            </a:r>
            <a:endParaRPr sz="9500" dirty="0"/>
          </a:p>
        </p:txBody>
      </p:sp>
    </p:spTree>
    <p:extLst>
      <p:ext uri="{BB962C8B-B14F-4D97-AF65-F5344CB8AC3E}">
        <p14:creationId xmlns:p14="http://schemas.microsoft.com/office/powerpoint/2010/main" val="989920587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Advertising Report Slides">
  <a:themeElements>
    <a:clrScheme name="Office">
      <a:dk1>
        <a:srgbClr val="131314"/>
      </a:dk1>
      <a:lt1>
        <a:srgbClr val="FFFFFF"/>
      </a:lt1>
      <a:dk2>
        <a:srgbClr val="D9D9D9"/>
      </a:dk2>
      <a:lt2>
        <a:srgbClr val="545454"/>
      </a:lt2>
      <a:accent1>
        <a:srgbClr val="4A15A3"/>
      </a:accent1>
      <a:accent2>
        <a:srgbClr val="C5F4BD"/>
      </a:accent2>
      <a:accent3>
        <a:srgbClr val="FFD7F3"/>
      </a:accent3>
      <a:accent4>
        <a:srgbClr val="C67DF0"/>
      </a:accent4>
      <a:accent5>
        <a:srgbClr val="888888"/>
      </a:accent5>
      <a:accent6>
        <a:srgbClr val="FFD7F3"/>
      </a:accent6>
      <a:hlink>
        <a:srgbClr val="C67DF0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f5222e6c-5fc6-48eb-8f03-73db18203b63}" enabled="0" method="" siteId="{f5222e6c-5fc6-48eb-8f03-73db18203b6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477</Words>
  <Application>Microsoft Office PowerPoint</Application>
  <PresentationFormat>Custom</PresentationFormat>
  <Paragraphs>129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Michroma</vt:lpstr>
      <vt:lpstr>Calibri</vt:lpstr>
      <vt:lpstr>Open Sans ExtraBold</vt:lpstr>
      <vt:lpstr>Montserrat</vt:lpstr>
      <vt:lpstr>Montserrat Medium</vt:lpstr>
      <vt:lpstr>Wingdings</vt:lpstr>
      <vt:lpstr>Ultra</vt:lpstr>
      <vt:lpstr>Arial</vt:lpstr>
      <vt:lpstr>Advertising Report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Terry Davis</dc:creator>
  <cp:lastModifiedBy>Pennerman, Elsheika (thompek)</cp:lastModifiedBy>
  <cp:revision>51</cp:revision>
  <dcterms:modified xsi:type="dcterms:W3CDTF">2025-08-06T14:13:30Z</dcterms:modified>
</cp:coreProperties>
</file>