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7010400" cy="9296400"/>
  <p:embeddedFontLst>
    <p:embeddedFont>
      <p:font typeface="Comic Sans MS" panose="030F0702030302020204" pitchFamily="66" charset="0"/>
      <p:regular r:id="rId27"/>
      <p:bold r:id="rId28"/>
      <p:italic r:id="rId29"/>
      <p:boldItalic r:id="rId30"/>
    </p:embeddedFont>
    <p:embeddedFont>
      <p:font typeface="Corben" panose="020B0604020202020204" charset="0"/>
      <p:regular r:id="rId31"/>
      <p:bold r:id="rId32"/>
    </p:embeddedFont>
    <p:embeddedFont>
      <p:font typeface="Impact" panose="020B0806030902050204" pitchFamily="34" charset="0"/>
      <p:regular r:id="rId33"/>
    </p:embeddedFont>
    <p:embeddedFont>
      <p:font typeface="Lexend" panose="020B0604020202020204" charset="0"/>
      <p:regular r:id="rId34"/>
      <p:bold r:id="rId35"/>
    </p:embeddedFont>
    <p:embeddedFont>
      <p:font typeface="Questrial" pitchFamily="2" charset="0"/>
      <p:regular r:id="rId36"/>
    </p:embeddedFont>
    <p:embeddedFont>
      <p:font typeface="Roboto" panose="02000000000000000000" pitchFamily="2" charset="0"/>
      <p:regular r:id="rId37"/>
      <p:bold r:id="rId38"/>
      <p:italic r:id="rId39"/>
      <p:boldItalic r:id="rId40"/>
    </p:embeddedFont>
    <p:embeddedFont>
      <p:font typeface="Trebuchet MS" panose="020B0603020202020204" pitchFamily="34" charset="0"/>
      <p:regular r:id="rId41"/>
      <p:bold r:id="rId42"/>
      <p:italic r:id="rId43"/>
      <p:boldItalic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5" roundtripDataSignature="AMtx7mh4R+u0ZOoi0iUv572s7pSS8oBm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4B014B-B1E4-45F2-8220-F711BD68DE44}" v="2" dt="2025-08-06T14:28:34.6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5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nnerman, Elsheika (thompek)" userId="14af39f6-e53f-4507-96d7-1b95cdadf212" providerId="ADAL" clId="{524B014B-B1E4-45F2-8220-F711BD68DE44}"/>
    <pc:docChg chg="addSld delSld modSld delMainMaster">
      <pc:chgData name="Pennerman, Elsheika (thompek)" userId="14af39f6-e53f-4507-96d7-1b95cdadf212" providerId="ADAL" clId="{524B014B-B1E4-45F2-8220-F711BD68DE44}" dt="2025-08-06T14:29:23.972" v="7" actId="2696"/>
      <pc:docMkLst>
        <pc:docMk/>
      </pc:docMkLst>
      <pc:sldChg chg="add del">
        <pc:chgData name="Pennerman, Elsheika (thompek)" userId="14af39f6-e53f-4507-96d7-1b95cdadf212" providerId="ADAL" clId="{524B014B-B1E4-45F2-8220-F711BD68DE44}" dt="2025-08-06T14:28:46.272" v="2" actId="2696"/>
        <pc:sldMkLst>
          <pc:docMk/>
          <pc:sldMk cId="707606720" sldId="292"/>
        </pc:sldMkLst>
      </pc:sldChg>
      <pc:sldChg chg="addSp modSp add del mod">
        <pc:chgData name="Pennerman, Elsheika (thompek)" userId="14af39f6-e53f-4507-96d7-1b95cdadf212" providerId="ADAL" clId="{524B014B-B1E4-45F2-8220-F711BD68DE44}" dt="2025-08-06T14:29:23.972" v="7" actId="2696"/>
        <pc:sldMkLst>
          <pc:docMk/>
          <pc:sldMk cId="273222842" sldId="293"/>
        </pc:sldMkLst>
        <pc:spChg chg="add">
          <ac:chgData name="Pennerman, Elsheika (thompek)" userId="14af39f6-e53f-4507-96d7-1b95cdadf212" providerId="ADAL" clId="{524B014B-B1E4-45F2-8220-F711BD68DE44}" dt="2025-08-06T14:29:03.275" v="4"/>
          <ac:spMkLst>
            <pc:docMk/>
            <pc:sldMk cId="273222842" sldId="293"/>
            <ac:spMk id="3" creationId="{F91AB672-C48B-65FB-CAD7-0BA72BBEE07B}"/>
          </ac:spMkLst>
        </pc:spChg>
        <pc:spChg chg="add">
          <ac:chgData name="Pennerman, Elsheika (thompek)" userId="14af39f6-e53f-4507-96d7-1b95cdadf212" providerId="ADAL" clId="{524B014B-B1E4-45F2-8220-F711BD68DE44}" dt="2025-08-06T14:29:10.549" v="6"/>
          <ac:spMkLst>
            <pc:docMk/>
            <pc:sldMk cId="273222842" sldId="293"/>
            <ac:spMk id="6" creationId="{DA47FB14-F9A1-15E4-DD95-86E6501109B9}"/>
          </ac:spMkLst>
        </pc:spChg>
      </pc:sldChg>
      <pc:sldMasterChg chg="del delSldLayout">
        <pc:chgData name="Pennerman, Elsheika (thompek)" userId="14af39f6-e53f-4507-96d7-1b95cdadf212" providerId="ADAL" clId="{524B014B-B1E4-45F2-8220-F711BD68DE44}" dt="2025-08-06T14:29:23.972" v="7" actId="2696"/>
        <pc:sldMasterMkLst>
          <pc:docMk/>
          <pc:sldMasterMk cId="2012640742" sldId="2147483660"/>
        </pc:sldMasterMkLst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2241819084" sldId="2147483661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3724043588" sldId="2147483662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150293221" sldId="2147483663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747397529" sldId="2147483664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4054901909" sldId="2147483665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4029433932" sldId="2147483666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343211408" sldId="2147483667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476438605" sldId="2147483668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3058107092" sldId="2147483669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2338775619" sldId="2147483670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223554702" sldId="2147483671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4084106845" sldId="2147483672"/>
          </pc:sldLayoutMkLst>
        </pc:sldLayoutChg>
        <pc:sldLayoutChg chg="del">
          <pc:chgData name="Pennerman, Elsheika (thompek)" userId="14af39f6-e53f-4507-96d7-1b95cdadf212" providerId="ADAL" clId="{524B014B-B1E4-45F2-8220-F711BD68DE44}" dt="2025-08-06T14:29:23.972" v="7" actId="2696"/>
          <pc:sldLayoutMkLst>
            <pc:docMk/>
            <pc:sldMasterMk cId="2012640742" sldId="2147483660"/>
            <pc:sldLayoutMk cId="1716965581" sldId="214748367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7" y="0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:notes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4" name="Google Shape;32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7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8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4" name="Google Shape;3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1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9" name="Google Shape;33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2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4" name="Google Shape;34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3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9" name="Google Shape;3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7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4" name="Google Shape;35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81e3e64d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g81e3e64d65_0_0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1" name="Google Shape;361;g81e3e64d65_0_0:notes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162460cce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6" name="Google Shape;366;g1162460cce7_0_4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7" name="Google Shape;367;g1162460cce7_0_4:notes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6ebdb97f1a_0_11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75" name="Google Shape;375;g36ebdb97f1a_0_1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6ebdb97f1a_0_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66" name="Google Shape;266;g36ebdb97f1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6ebdb97f1a_0_98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2" name="Google Shape;382;g36ebdb97f1a_0_9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6ebdb97f1a_0_70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9" name="Google Shape;389;g36ebdb97f1a_0_7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6ebdb97f1a_0_84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6" name="Google Shape;396;g36ebdb97f1a_0_8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249073f280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g249073f2809_0_2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4" name="Google Shape;404;g249073f2809_0_2:notes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5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0" name="Google Shape;41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6ebdb97f1a_0_14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3" name="Google Shape;273;g36ebdb97f1a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71cc211b2a_0_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0" name="Google Shape;280;g371cc211b2a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6ebdb97f1a_0_28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0" name="Google Shape;290;g36ebdb97f1a_0_2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6ebdb97f1a_0_42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275" tIns="93275" rIns="93275" bIns="93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8" name="Google Shape;298;g36ebdb97f1a_0_4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52868" y="697230"/>
            <a:ext cx="35055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7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4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6" name="Google Shape;306;p4:notes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:notes"/>
          <p:cNvSpPr txBox="1">
            <a:spLocks noGrp="1"/>
          </p:cNvSpPr>
          <p:nvPr>
            <p:ph type="body" idx="1"/>
          </p:nvPr>
        </p:nvSpPr>
        <p:spPr>
          <a:xfrm>
            <a:off x="701041" y="4415789"/>
            <a:ext cx="5608319" cy="4183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8" name="Google Shape;3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oogle Shape;58;p27"/>
          <p:cNvGrpSpPr/>
          <p:nvPr/>
        </p:nvGrpSpPr>
        <p:grpSpPr>
          <a:xfrm>
            <a:off x="-644957" y="0"/>
            <a:ext cx="10458650" cy="7117067"/>
            <a:chOff x="-644957" y="0"/>
            <a:chExt cx="10458650" cy="7117067"/>
          </a:xfrm>
        </p:grpSpPr>
        <p:grpSp>
          <p:nvGrpSpPr>
            <p:cNvPr id="59" name="Google Shape;59;p27"/>
            <p:cNvGrpSpPr/>
            <p:nvPr/>
          </p:nvGrpSpPr>
          <p:grpSpPr>
            <a:xfrm>
              <a:off x="0" y="0"/>
              <a:ext cx="9143998" cy="6858000"/>
              <a:chOff x="0" y="0"/>
              <a:chExt cx="9143998" cy="6858000"/>
            </a:xfrm>
          </p:grpSpPr>
          <p:grpSp>
            <p:nvGrpSpPr>
              <p:cNvPr id="60" name="Google Shape;60;p27"/>
              <p:cNvGrpSpPr/>
              <p:nvPr/>
            </p:nvGrpSpPr>
            <p:grpSpPr>
              <a:xfrm>
                <a:off x="0" y="0"/>
                <a:ext cx="2514598" cy="6858000"/>
                <a:chOff x="0" y="0"/>
                <a:chExt cx="2514598" cy="6858000"/>
              </a:xfrm>
            </p:grpSpPr>
            <p:sp>
              <p:nvSpPr>
                <p:cNvPr id="61" name="Google Shape;61;p27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62" name="Google Shape;62;p2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63" name="Google Shape;63;p27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64" name="Google Shape;64;p27"/>
              <p:cNvGrpSpPr/>
              <p:nvPr/>
            </p:nvGrpSpPr>
            <p:grpSpPr>
              <a:xfrm>
                <a:off x="422910" y="0"/>
                <a:ext cx="2514598" cy="6858000"/>
                <a:chOff x="0" y="0"/>
                <a:chExt cx="2514598" cy="6858000"/>
              </a:xfrm>
            </p:grpSpPr>
            <p:sp>
              <p:nvSpPr>
                <p:cNvPr id="65" name="Google Shape;65;p27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66" name="Google Shape;66;p2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67" name="Google Shape;67;p27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68" name="Google Shape;68;p27"/>
              <p:cNvGrpSpPr/>
              <p:nvPr/>
            </p:nvGrpSpPr>
            <p:grpSpPr>
              <a:xfrm rot="10800000">
                <a:off x="6629400" y="0"/>
                <a:ext cx="2514598" cy="6858000"/>
                <a:chOff x="0" y="0"/>
                <a:chExt cx="2514598" cy="6858000"/>
              </a:xfrm>
            </p:grpSpPr>
            <p:sp>
              <p:nvSpPr>
                <p:cNvPr id="69" name="Google Shape;69;p27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70" name="Google Shape;70;p2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71" name="Google Shape;71;p27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sp>
            <p:nvSpPr>
              <p:cNvPr id="72" name="Google Shape;72;p2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73" name="Google Shape;73;p27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74" name="Google Shape;74;p27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</p:grpSp>
        <p:sp>
          <p:nvSpPr>
            <p:cNvPr id="75" name="Google Shape;75;p27"/>
            <p:cNvSpPr/>
            <p:nvPr/>
          </p:nvSpPr>
          <p:spPr>
            <a:xfrm>
              <a:off x="-11875" y="5035137"/>
              <a:ext cx="9143998" cy="117565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13939"/>
                  </a:moveTo>
                  <a:cubicBezTo>
                    <a:pt x="6480" y="116969"/>
                    <a:pt x="12961" y="120000"/>
                    <a:pt x="21974" y="118787"/>
                  </a:cubicBezTo>
                  <a:cubicBezTo>
                    <a:pt x="30986" y="117575"/>
                    <a:pt x="42051" y="116161"/>
                    <a:pt x="54077" y="106666"/>
                  </a:cubicBezTo>
                  <a:cubicBezTo>
                    <a:pt x="66103" y="97171"/>
                    <a:pt x="83142" y="79595"/>
                    <a:pt x="94129" y="61818"/>
                  </a:cubicBezTo>
                  <a:cubicBezTo>
                    <a:pt x="105116" y="44040"/>
                    <a:pt x="116363" y="15757"/>
                    <a:pt x="120000" y="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76" name="Google Shape;76;p27"/>
            <p:cNvSpPr/>
            <p:nvPr/>
          </p:nvSpPr>
          <p:spPr>
            <a:xfrm>
              <a:off x="-11875" y="3467594"/>
              <a:ext cx="9143998" cy="89064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3454" y="101199"/>
                    <a:pt x="6909" y="82399"/>
                    <a:pt x="13714" y="63999"/>
                  </a:cubicBezTo>
                  <a:cubicBezTo>
                    <a:pt x="20519" y="45600"/>
                    <a:pt x="30181" y="18666"/>
                    <a:pt x="40831" y="9600"/>
                  </a:cubicBezTo>
                  <a:cubicBezTo>
                    <a:pt x="51480" y="533"/>
                    <a:pt x="64415" y="0"/>
                    <a:pt x="77610" y="9600"/>
                  </a:cubicBezTo>
                  <a:cubicBezTo>
                    <a:pt x="90805" y="19200"/>
                    <a:pt x="112805" y="57600"/>
                    <a:pt x="120000" y="672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77" name="Google Shape;77;p27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44071" y="49705"/>
                    <a:pt x="88142" y="99411"/>
                    <a:pt x="120000" y="1200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78" name="Google Shape;78;p27"/>
            <p:cNvSpPr/>
            <p:nvPr/>
          </p:nvSpPr>
          <p:spPr>
            <a:xfrm>
              <a:off x="-11875" y="5284519"/>
              <a:ext cx="9143998" cy="147847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753" y="8112"/>
                    <a:pt x="7506" y="16224"/>
                    <a:pt x="14493" y="27951"/>
                  </a:cubicBezTo>
                  <a:cubicBezTo>
                    <a:pt x="21480" y="39678"/>
                    <a:pt x="31922" y="57670"/>
                    <a:pt x="41922" y="70361"/>
                  </a:cubicBezTo>
                  <a:cubicBezTo>
                    <a:pt x="51922" y="83052"/>
                    <a:pt x="64571" y="96224"/>
                    <a:pt x="74493" y="104096"/>
                  </a:cubicBezTo>
                  <a:cubicBezTo>
                    <a:pt x="84415" y="111967"/>
                    <a:pt x="95116" y="115180"/>
                    <a:pt x="101454" y="117590"/>
                  </a:cubicBezTo>
                  <a:cubicBezTo>
                    <a:pt x="107792" y="120000"/>
                    <a:pt x="109428" y="118875"/>
                    <a:pt x="112519" y="118554"/>
                  </a:cubicBezTo>
                  <a:cubicBezTo>
                    <a:pt x="115610" y="118232"/>
                    <a:pt x="117805" y="116947"/>
                    <a:pt x="120000" y="115662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79" name="Google Shape;79;p27"/>
            <p:cNvSpPr/>
            <p:nvPr/>
          </p:nvSpPr>
          <p:spPr>
            <a:xfrm>
              <a:off x="2137558" y="5132119"/>
              <a:ext cx="6982689" cy="17199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2789" y="107226"/>
                    <a:pt x="5578" y="94453"/>
                    <a:pt x="9387" y="82715"/>
                  </a:cubicBezTo>
                  <a:cubicBezTo>
                    <a:pt x="13197" y="70978"/>
                    <a:pt x="18469" y="58273"/>
                    <a:pt x="22857" y="49574"/>
                  </a:cubicBezTo>
                  <a:cubicBezTo>
                    <a:pt x="27244" y="40874"/>
                    <a:pt x="29931" y="37007"/>
                    <a:pt x="35714" y="30517"/>
                  </a:cubicBezTo>
                  <a:cubicBezTo>
                    <a:pt x="41496" y="24027"/>
                    <a:pt x="52040" y="14913"/>
                    <a:pt x="57551" y="10632"/>
                  </a:cubicBezTo>
                  <a:cubicBezTo>
                    <a:pt x="63061" y="6352"/>
                    <a:pt x="63911" y="6490"/>
                    <a:pt x="68775" y="4833"/>
                  </a:cubicBezTo>
                  <a:cubicBezTo>
                    <a:pt x="73639" y="3176"/>
                    <a:pt x="81326" y="1380"/>
                    <a:pt x="86734" y="690"/>
                  </a:cubicBezTo>
                  <a:cubicBezTo>
                    <a:pt x="92142" y="0"/>
                    <a:pt x="101224" y="690"/>
                    <a:pt x="101224" y="690"/>
                  </a:cubicBezTo>
                  <a:lnTo>
                    <a:pt x="111632" y="690"/>
                  </a:lnTo>
                  <a:cubicBezTo>
                    <a:pt x="114523" y="966"/>
                    <a:pt x="117176" y="1933"/>
                    <a:pt x="118571" y="2347"/>
                  </a:cubicBezTo>
                  <a:cubicBezTo>
                    <a:pt x="119965" y="2761"/>
                    <a:pt x="119489" y="2623"/>
                    <a:pt x="120000" y="3176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0" name="Google Shape;80;p27"/>
            <p:cNvSpPr/>
            <p:nvPr/>
          </p:nvSpPr>
          <p:spPr>
            <a:xfrm rot="1800000">
              <a:off x="2996163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1" name="Google Shape;81;p27"/>
            <p:cNvSpPr/>
            <p:nvPr/>
          </p:nvSpPr>
          <p:spPr>
            <a:xfrm rot="1800000">
              <a:off x="3720063" y="41260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2" name="Google Shape;82;p27"/>
            <p:cNvSpPr/>
            <p:nvPr/>
          </p:nvSpPr>
          <p:spPr>
            <a:xfrm rot="1800000">
              <a:off x="3729590" y="159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3" name="Google Shape;83;p27"/>
            <p:cNvSpPr/>
            <p:nvPr/>
          </p:nvSpPr>
          <p:spPr>
            <a:xfrm rot="1800000">
              <a:off x="2977113" y="32560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4" name="Google Shape;84;p27"/>
            <p:cNvSpPr/>
            <p:nvPr/>
          </p:nvSpPr>
          <p:spPr>
            <a:xfrm rot="1800000">
              <a:off x="4463013" y="53833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470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5" name="Google Shape;85;p27"/>
            <p:cNvSpPr/>
            <p:nvPr/>
          </p:nvSpPr>
          <p:spPr>
            <a:xfrm rot="1799999">
              <a:off x="-382403" y="4201526"/>
              <a:ext cx="1261497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084"/>
                  </a:moveTo>
                  <a:lnTo>
                    <a:pt x="5360" y="0"/>
                  </a:lnTo>
                  <a:lnTo>
                    <a:pt x="82305" y="0"/>
                  </a:lnTo>
                  <a:lnTo>
                    <a:pt x="120000" y="60000"/>
                  </a:lnTo>
                  <a:lnTo>
                    <a:pt x="82305" y="120000"/>
                  </a:lnTo>
                  <a:lnTo>
                    <a:pt x="70827" y="119970"/>
                  </a:lnTo>
                  <a:lnTo>
                    <a:pt x="0" y="9084"/>
                  </a:lnTo>
                  <a:close/>
                </a:path>
              </a:pathLst>
            </a:cu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6" name="Google Shape;86;p27"/>
            <p:cNvSpPr/>
            <p:nvPr/>
          </p:nvSpPr>
          <p:spPr>
            <a:xfrm rot="1800000">
              <a:off x="24363" y="540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7" name="Google Shape;87;p27"/>
            <p:cNvSpPr/>
            <p:nvPr/>
          </p:nvSpPr>
          <p:spPr>
            <a:xfrm rot="1800000">
              <a:off x="52939" y="28497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8" name="Google Shape;88;p27"/>
            <p:cNvSpPr/>
            <p:nvPr/>
          </p:nvSpPr>
          <p:spPr>
            <a:xfrm rot="1800000">
              <a:off x="776838" y="4126075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89" name="Google Shape;89;p27"/>
            <p:cNvSpPr/>
            <p:nvPr/>
          </p:nvSpPr>
          <p:spPr>
            <a:xfrm rot="1800000">
              <a:off x="1510263" y="54119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0" name="Google Shape;90;p27"/>
            <p:cNvSpPr/>
            <p:nvPr/>
          </p:nvSpPr>
          <p:spPr>
            <a:xfrm rot="1800000">
              <a:off x="1529314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1" name="Google Shape;91;p27"/>
            <p:cNvSpPr/>
            <p:nvPr/>
          </p:nvSpPr>
          <p:spPr>
            <a:xfrm rot="1800000">
              <a:off x="795888" y="15638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2" name="Google Shape;92;p27"/>
            <p:cNvSpPr/>
            <p:nvPr/>
          </p:nvSpPr>
          <p:spPr>
            <a:xfrm rot="1800000">
              <a:off x="6806164" y="41451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3" name="Google Shape;93;p27"/>
            <p:cNvSpPr/>
            <p:nvPr/>
          </p:nvSpPr>
          <p:spPr>
            <a:xfrm rot="1800000">
              <a:off x="7549114" y="54214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4" name="Google Shape;94;p27"/>
            <p:cNvSpPr/>
            <p:nvPr/>
          </p:nvSpPr>
          <p:spPr>
            <a:xfrm rot="1800000">
              <a:off x="7549116" y="28687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5" name="Google Shape;95;p27"/>
            <p:cNvSpPr/>
            <p:nvPr/>
          </p:nvSpPr>
          <p:spPr>
            <a:xfrm rot="1799999">
              <a:off x="8306520" y="4055628"/>
              <a:ext cx="1243406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38242" y="0"/>
                  </a:lnTo>
                  <a:lnTo>
                    <a:pt x="45748" y="347"/>
                  </a:lnTo>
                  <a:lnTo>
                    <a:pt x="120000" y="114618"/>
                  </a:lnTo>
                  <a:lnTo>
                    <a:pt x="116307" y="120000"/>
                  </a:lnTo>
                  <a:lnTo>
                    <a:pt x="38242" y="120000"/>
                  </a:lnTo>
                  <a:lnTo>
                    <a:pt x="0" y="60000"/>
                  </a:lnTo>
                  <a:close/>
                </a:path>
              </a:pathLst>
            </a:cu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96" name="Google Shape;96;p27"/>
            <p:cNvSpPr/>
            <p:nvPr/>
          </p:nvSpPr>
          <p:spPr>
            <a:xfrm rot="1799999">
              <a:off x="8306771" y="1511523"/>
              <a:ext cx="1241870" cy="138882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25"/>
                  </a:moveTo>
                  <a:lnTo>
                    <a:pt x="38289" y="50"/>
                  </a:lnTo>
                  <a:lnTo>
                    <a:pt x="46575" y="0"/>
                  </a:lnTo>
                  <a:lnTo>
                    <a:pt x="120000" y="114391"/>
                  </a:lnTo>
                  <a:lnTo>
                    <a:pt x="116450" y="120000"/>
                  </a:lnTo>
                  <a:lnTo>
                    <a:pt x="38289" y="120000"/>
                  </a:lnTo>
                  <a:lnTo>
                    <a:pt x="0" y="60025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97" name="Google Shape;97;p27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 w="15875" cap="flat" cmpd="sng">
            <a:solidFill>
              <a:srgbClr val="74A5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8" name="Google Shape;98;p27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9" name="Google Shape;99;p27"/>
          <p:cNvSpPr txBox="1">
            <a:spLocks noGrp="1"/>
          </p:cNvSpPr>
          <p:nvPr>
            <p:ph type="ctrTitle"/>
          </p:nvPr>
        </p:nvSpPr>
        <p:spPr>
          <a:xfrm>
            <a:off x="4733364" y="2708475"/>
            <a:ext cx="3313353" cy="1702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00" name="Google Shape;100;p27"/>
          <p:cNvSpPr txBox="1">
            <a:spLocks noGrp="1"/>
          </p:cNvSpPr>
          <p:nvPr>
            <p:ph type="subTitle" idx="1"/>
          </p:nvPr>
        </p:nvSpPr>
        <p:spPr>
          <a:xfrm>
            <a:off x="4733364" y="4421080"/>
            <a:ext cx="3309803" cy="1260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7"/>
          <p:cNvSpPr txBox="1">
            <a:spLocks noGrp="1"/>
          </p:cNvSpPr>
          <p:nvPr>
            <p:ph type="dt" idx="10"/>
          </p:nvPr>
        </p:nvSpPr>
        <p:spPr>
          <a:xfrm>
            <a:off x="4738744" y="1516828"/>
            <a:ext cx="2133598" cy="750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7"/>
          <p:cNvSpPr/>
          <p:nvPr/>
        </p:nvSpPr>
        <p:spPr>
          <a:xfrm>
            <a:off x="4650889" y="6088282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03" name="Google Shape;103;p27"/>
          <p:cNvSpPr txBox="1">
            <a:spLocks noGrp="1"/>
          </p:cNvSpPr>
          <p:nvPr>
            <p:ph type="ftr" idx="11"/>
          </p:nvPr>
        </p:nvSpPr>
        <p:spPr>
          <a:xfrm>
            <a:off x="5303519" y="5719966"/>
            <a:ext cx="28315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7"/>
          <p:cNvSpPr txBox="1">
            <a:spLocks noGrp="1"/>
          </p:cNvSpPr>
          <p:nvPr>
            <p:ph type="sldNum" idx="12"/>
          </p:nvPr>
        </p:nvSpPr>
        <p:spPr>
          <a:xfrm>
            <a:off x="4649096" y="5719966"/>
            <a:ext cx="6436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"/>
              <a:buFont typeface="Questrial"/>
              <a:buNone/>
              <a:defRPr sz="1200" b="0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27"/>
          <p:cNvSpPr/>
          <p:nvPr/>
        </p:nvSpPr>
        <p:spPr>
          <a:xfrm>
            <a:off x="4650889" y="6088282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74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1"/>
          </p:nvPr>
        </p:nvSpPr>
        <p:spPr>
          <a:xfrm rot="5400000">
            <a:off x="2677662" y="689480"/>
            <a:ext cx="3508977" cy="6777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9pPr>
          </a:lstStyle>
          <a:p>
            <a:endParaRPr/>
          </a:p>
        </p:txBody>
      </p:sp>
      <p:sp>
        <p:nvSpPr>
          <p:cNvPr id="246" name="Google Shape;246;p36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7" name="Google Shape;247;p36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8" name="Google Shape;248;p36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>
            <a:spLocks noGrp="1"/>
          </p:cNvSpPr>
          <p:nvPr>
            <p:ph type="title"/>
          </p:nvPr>
        </p:nvSpPr>
        <p:spPr>
          <a:xfrm rot="5400000">
            <a:off x="4981453" y="2678092"/>
            <a:ext cx="4780344" cy="1484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37"/>
          <p:cNvSpPr txBox="1">
            <a:spLocks noGrp="1"/>
          </p:cNvSpPr>
          <p:nvPr>
            <p:ph type="body" idx="1"/>
          </p:nvPr>
        </p:nvSpPr>
        <p:spPr>
          <a:xfrm rot="5400000">
            <a:off x="1374974" y="708465"/>
            <a:ext cx="4780344" cy="5423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9pPr>
          </a:lstStyle>
          <a:p>
            <a:endParaRPr/>
          </a:p>
        </p:txBody>
      </p:sp>
      <p:sp>
        <p:nvSpPr>
          <p:cNvPr id="252" name="Google Shape;252;p37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3" name="Google Shape;253;p37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4" name="Google Shape;254;p37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74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8"/>
          <p:cNvSpPr txBox="1">
            <a:spLocks noGrp="1"/>
          </p:cNvSpPr>
          <p:nvPr>
            <p:ph type="body" idx="1"/>
          </p:nvPr>
        </p:nvSpPr>
        <p:spPr>
          <a:xfrm>
            <a:off x="1043491" y="2323650"/>
            <a:ext cx="6777317" cy="350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9pPr>
          </a:lstStyle>
          <a:p>
            <a:endParaRPr/>
          </a:p>
        </p:txBody>
      </p:sp>
      <p:sp>
        <p:nvSpPr>
          <p:cNvPr id="109" name="Google Shape;109;p28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8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8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9"/>
          <p:cNvSpPr txBox="1">
            <a:spLocks noGrp="1"/>
          </p:cNvSpPr>
          <p:nvPr>
            <p:ph type="title"/>
          </p:nvPr>
        </p:nvSpPr>
        <p:spPr>
          <a:xfrm>
            <a:off x="1258645" y="2900827"/>
            <a:ext cx="6637468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9"/>
          <p:cNvSpPr txBox="1">
            <a:spLocks noGrp="1"/>
          </p:cNvSpPr>
          <p:nvPr>
            <p:ph type="body" idx="1"/>
          </p:nvPr>
        </p:nvSpPr>
        <p:spPr>
          <a:xfrm>
            <a:off x="1258645" y="4267200"/>
            <a:ext cx="6637465" cy="1520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9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Google Shape;116;p29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29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0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74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0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30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30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3" name="Google Shape;123;p30"/>
          <p:cNvSpPr txBox="1">
            <a:spLocks noGrp="1"/>
          </p:cNvSpPr>
          <p:nvPr>
            <p:ph type="body" idx="1"/>
          </p:nvPr>
        </p:nvSpPr>
        <p:spPr>
          <a:xfrm>
            <a:off x="1042416" y="2313432"/>
            <a:ext cx="3419855" cy="3493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9pPr>
          </a:lstStyle>
          <a:p>
            <a:endParaRPr/>
          </a:p>
        </p:txBody>
      </p:sp>
      <p:sp>
        <p:nvSpPr>
          <p:cNvPr id="124" name="Google Shape;124;p30"/>
          <p:cNvSpPr txBox="1">
            <a:spLocks noGrp="1"/>
          </p:cNvSpPr>
          <p:nvPr>
            <p:ph type="body" idx="2"/>
          </p:nvPr>
        </p:nvSpPr>
        <p:spPr>
          <a:xfrm>
            <a:off x="4645151" y="2313431"/>
            <a:ext cx="3419855" cy="3493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1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74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31"/>
          <p:cNvSpPr txBox="1">
            <a:spLocks noGrp="1"/>
          </p:cNvSpPr>
          <p:nvPr>
            <p:ph type="body" idx="1"/>
          </p:nvPr>
        </p:nvSpPr>
        <p:spPr>
          <a:xfrm>
            <a:off x="1412111" y="2316008"/>
            <a:ext cx="305714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31"/>
          <p:cNvSpPr txBox="1">
            <a:spLocks noGrp="1"/>
          </p:cNvSpPr>
          <p:nvPr>
            <p:ph type="body" idx="2"/>
          </p:nvPr>
        </p:nvSpPr>
        <p:spPr>
          <a:xfrm>
            <a:off x="1041720" y="2974692"/>
            <a:ext cx="3419855" cy="283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9pPr>
          </a:lstStyle>
          <a:p>
            <a:endParaRPr/>
          </a:p>
        </p:txBody>
      </p:sp>
      <p:sp>
        <p:nvSpPr>
          <p:cNvPr id="129" name="Google Shape;129;p31"/>
          <p:cNvSpPr txBox="1">
            <a:spLocks noGrp="1"/>
          </p:cNvSpPr>
          <p:nvPr>
            <p:ph type="body" idx="3"/>
          </p:nvPr>
        </p:nvSpPr>
        <p:spPr>
          <a:xfrm>
            <a:off x="5011837" y="2316008"/>
            <a:ext cx="305571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1"/>
          <p:cNvSpPr txBox="1">
            <a:spLocks noGrp="1"/>
          </p:cNvSpPr>
          <p:nvPr>
            <p:ph type="body" idx="4"/>
          </p:nvPr>
        </p:nvSpPr>
        <p:spPr>
          <a:xfrm>
            <a:off x="4645151" y="2974692"/>
            <a:ext cx="3419855" cy="2835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9pPr>
          </a:lstStyle>
          <a:p>
            <a:endParaRPr/>
          </a:p>
        </p:txBody>
      </p:sp>
      <p:sp>
        <p:nvSpPr>
          <p:cNvPr id="131" name="Google Shape;131;p31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31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Google Shape;133;p31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2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74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32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Google Shape;137;p32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Google Shape;138;p32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3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Google Shape;141;p33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33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oogle Shape;144;p34"/>
          <p:cNvGrpSpPr/>
          <p:nvPr/>
        </p:nvGrpSpPr>
        <p:grpSpPr>
          <a:xfrm>
            <a:off x="-644957" y="0"/>
            <a:ext cx="10458650" cy="7117067"/>
            <a:chOff x="-644957" y="0"/>
            <a:chExt cx="10458650" cy="7117067"/>
          </a:xfrm>
        </p:grpSpPr>
        <p:grpSp>
          <p:nvGrpSpPr>
            <p:cNvPr id="145" name="Google Shape;145;p34"/>
            <p:cNvGrpSpPr/>
            <p:nvPr/>
          </p:nvGrpSpPr>
          <p:grpSpPr>
            <a:xfrm>
              <a:off x="0" y="0"/>
              <a:ext cx="9143998" cy="6858000"/>
              <a:chOff x="0" y="0"/>
              <a:chExt cx="9143998" cy="6858000"/>
            </a:xfrm>
          </p:grpSpPr>
          <p:grpSp>
            <p:nvGrpSpPr>
              <p:cNvPr id="146" name="Google Shape;146;p34"/>
              <p:cNvGrpSpPr/>
              <p:nvPr/>
            </p:nvGrpSpPr>
            <p:grpSpPr>
              <a:xfrm>
                <a:off x="0" y="0"/>
                <a:ext cx="2514598" cy="6858000"/>
                <a:chOff x="0" y="0"/>
                <a:chExt cx="2514598" cy="6858000"/>
              </a:xfrm>
            </p:grpSpPr>
            <p:sp>
              <p:nvSpPr>
                <p:cNvPr id="147" name="Google Shape;147;p34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48" name="Google Shape;148;p3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49" name="Google Shape;149;p3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150" name="Google Shape;150;p34"/>
              <p:cNvGrpSpPr/>
              <p:nvPr/>
            </p:nvGrpSpPr>
            <p:grpSpPr>
              <a:xfrm>
                <a:off x="422910" y="0"/>
                <a:ext cx="2514598" cy="6858000"/>
                <a:chOff x="0" y="0"/>
                <a:chExt cx="2514598" cy="6858000"/>
              </a:xfrm>
            </p:grpSpPr>
            <p:sp>
              <p:nvSpPr>
                <p:cNvPr id="151" name="Google Shape;151;p34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52" name="Google Shape;152;p3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53" name="Google Shape;153;p3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154" name="Google Shape;154;p34"/>
              <p:cNvGrpSpPr/>
              <p:nvPr/>
            </p:nvGrpSpPr>
            <p:grpSpPr>
              <a:xfrm rot="10800000">
                <a:off x="6629400" y="0"/>
                <a:ext cx="2514598" cy="6858000"/>
                <a:chOff x="0" y="0"/>
                <a:chExt cx="2514598" cy="6858000"/>
              </a:xfrm>
            </p:grpSpPr>
            <p:sp>
              <p:nvSpPr>
                <p:cNvPr id="155" name="Google Shape;155;p34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56" name="Google Shape;156;p3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57" name="Google Shape;157;p3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sp>
            <p:nvSpPr>
              <p:cNvPr id="158" name="Google Shape;158;p3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159" name="Google Shape;159;p3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160" name="Google Shape;160;p34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</p:grpSp>
        <p:sp>
          <p:nvSpPr>
            <p:cNvPr id="161" name="Google Shape;161;p34"/>
            <p:cNvSpPr/>
            <p:nvPr/>
          </p:nvSpPr>
          <p:spPr>
            <a:xfrm>
              <a:off x="-11875" y="5035137"/>
              <a:ext cx="9143998" cy="117565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13939"/>
                  </a:moveTo>
                  <a:cubicBezTo>
                    <a:pt x="6480" y="116969"/>
                    <a:pt x="12961" y="120000"/>
                    <a:pt x="21974" y="118787"/>
                  </a:cubicBezTo>
                  <a:cubicBezTo>
                    <a:pt x="30986" y="117575"/>
                    <a:pt x="42051" y="116161"/>
                    <a:pt x="54077" y="106666"/>
                  </a:cubicBezTo>
                  <a:cubicBezTo>
                    <a:pt x="66103" y="97171"/>
                    <a:pt x="83142" y="79595"/>
                    <a:pt x="94129" y="61818"/>
                  </a:cubicBezTo>
                  <a:cubicBezTo>
                    <a:pt x="105116" y="44040"/>
                    <a:pt x="116363" y="15757"/>
                    <a:pt x="120000" y="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2" name="Google Shape;162;p34"/>
            <p:cNvSpPr/>
            <p:nvPr/>
          </p:nvSpPr>
          <p:spPr>
            <a:xfrm>
              <a:off x="-11875" y="3467594"/>
              <a:ext cx="9143998" cy="89064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3454" y="101199"/>
                    <a:pt x="6909" y="82399"/>
                    <a:pt x="13714" y="63999"/>
                  </a:cubicBezTo>
                  <a:cubicBezTo>
                    <a:pt x="20519" y="45600"/>
                    <a:pt x="30181" y="18666"/>
                    <a:pt x="40831" y="9600"/>
                  </a:cubicBezTo>
                  <a:cubicBezTo>
                    <a:pt x="51480" y="533"/>
                    <a:pt x="64415" y="0"/>
                    <a:pt x="77610" y="9600"/>
                  </a:cubicBezTo>
                  <a:cubicBezTo>
                    <a:pt x="90805" y="19200"/>
                    <a:pt x="112805" y="57600"/>
                    <a:pt x="120000" y="672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3" name="Google Shape;163;p34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44071" y="49705"/>
                    <a:pt x="88142" y="99411"/>
                    <a:pt x="120000" y="1200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4" name="Google Shape;164;p34"/>
            <p:cNvSpPr/>
            <p:nvPr/>
          </p:nvSpPr>
          <p:spPr>
            <a:xfrm>
              <a:off x="-11875" y="5284519"/>
              <a:ext cx="9143998" cy="147847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753" y="8112"/>
                    <a:pt x="7506" y="16224"/>
                    <a:pt x="14493" y="27951"/>
                  </a:cubicBezTo>
                  <a:cubicBezTo>
                    <a:pt x="21480" y="39678"/>
                    <a:pt x="31922" y="57670"/>
                    <a:pt x="41922" y="70361"/>
                  </a:cubicBezTo>
                  <a:cubicBezTo>
                    <a:pt x="51922" y="83052"/>
                    <a:pt x="64571" y="96224"/>
                    <a:pt x="74493" y="104096"/>
                  </a:cubicBezTo>
                  <a:cubicBezTo>
                    <a:pt x="84415" y="111967"/>
                    <a:pt x="95116" y="115180"/>
                    <a:pt x="101454" y="117590"/>
                  </a:cubicBezTo>
                  <a:cubicBezTo>
                    <a:pt x="107792" y="120000"/>
                    <a:pt x="109428" y="118875"/>
                    <a:pt x="112519" y="118554"/>
                  </a:cubicBezTo>
                  <a:cubicBezTo>
                    <a:pt x="115610" y="118232"/>
                    <a:pt x="117805" y="116947"/>
                    <a:pt x="120000" y="115662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5" name="Google Shape;165;p34"/>
            <p:cNvSpPr/>
            <p:nvPr/>
          </p:nvSpPr>
          <p:spPr>
            <a:xfrm>
              <a:off x="2137558" y="5132119"/>
              <a:ext cx="6982689" cy="17199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2789" y="107226"/>
                    <a:pt x="5578" y="94453"/>
                    <a:pt x="9387" y="82715"/>
                  </a:cubicBezTo>
                  <a:cubicBezTo>
                    <a:pt x="13197" y="70978"/>
                    <a:pt x="18469" y="58273"/>
                    <a:pt x="22857" y="49574"/>
                  </a:cubicBezTo>
                  <a:cubicBezTo>
                    <a:pt x="27244" y="40874"/>
                    <a:pt x="29931" y="37007"/>
                    <a:pt x="35714" y="30517"/>
                  </a:cubicBezTo>
                  <a:cubicBezTo>
                    <a:pt x="41496" y="24027"/>
                    <a:pt x="52040" y="14913"/>
                    <a:pt x="57551" y="10632"/>
                  </a:cubicBezTo>
                  <a:cubicBezTo>
                    <a:pt x="63061" y="6352"/>
                    <a:pt x="63911" y="6490"/>
                    <a:pt x="68775" y="4833"/>
                  </a:cubicBezTo>
                  <a:cubicBezTo>
                    <a:pt x="73639" y="3176"/>
                    <a:pt x="81326" y="1380"/>
                    <a:pt x="86734" y="690"/>
                  </a:cubicBezTo>
                  <a:cubicBezTo>
                    <a:pt x="92142" y="0"/>
                    <a:pt x="101224" y="690"/>
                    <a:pt x="101224" y="690"/>
                  </a:cubicBezTo>
                  <a:lnTo>
                    <a:pt x="111632" y="690"/>
                  </a:lnTo>
                  <a:cubicBezTo>
                    <a:pt x="114523" y="966"/>
                    <a:pt x="117176" y="1933"/>
                    <a:pt x="118571" y="2347"/>
                  </a:cubicBezTo>
                  <a:cubicBezTo>
                    <a:pt x="119965" y="2761"/>
                    <a:pt x="119489" y="2623"/>
                    <a:pt x="120000" y="3176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6" name="Google Shape;166;p34"/>
            <p:cNvSpPr/>
            <p:nvPr/>
          </p:nvSpPr>
          <p:spPr>
            <a:xfrm rot="1800000">
              <a:off x="2996163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7" name="Google Shape;167;p34"/>
            <p:cNvSpPr/>
            <p:nvPr/>
          </p:nvSpPr>
          <p:spPr>
            <a:xfrm rot="1800000">
              <a:off x="3720063" y="41260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8" name="Google Shape;168;p34"/>
            <p:cNvSpPr/>
            <p:nvPr/>
          </p:nvSpPr>
          <p:spPr>
            <a:xfrm rot="1800000">
              <a:off x="3729590" y="159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69" name="Google Shape;169;p34"/>
            <p:cNvSpPr/>
            <p:nvPr/>
          </p:nvSpPr>
          <p:spPr>
            <a:xfrm rot="1800000">
              <a:off x="2977113" y="32560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0" name="Google Shape;170;p34"/>
            <p:cNvSpPr/>
            <p:nvPr/>
          </p:nvSpPr>
          <p:spPr>
            <a:xfrm rot="1800000">
              <a:off x="4463013" y="53833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470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1" name="Google Shape;171;p34"/>
            <p:cNvSpPr/>
            <p:nvPr/>
          </p:nvSpPr>
          <p:spPr>
            <a:xfrm rot="1799999">
              <a:off x="-382403" y="4201526"/>
              <a:ext cx="1261497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084"/>
                  </a:moveTo>
                  <a:lnTo>
                    <a:pt x="5360" y="0"/>
                  </a:lnTo>
                  <a:lnTo>
                    <a:pt x="82305" y="0"/>
                  </a:lnTo>
                  <a:lnTo>
                    <a:pt x="120000" y="60000"/>
                  </a:lnTo>
                  <a:lnTo>
                    <a:pt x="82305" y="120000"/>
                  </a:lnTo>
                  <a:lnTo>
                    <a:pt x="70827" y="119970"/>
                  </a:lnTo>
                  <a:lnTo>
                    <a:pt x="0" y="9084"/>
                  </a:lnTo>
                  <a:close/>
                </a:path>
              </a:pathLst>
            </a:cu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2" name="Google Shape;172;p34"/>
            <p:cNvSpPr/>
            <p:nvPr/>
          </p:nvSpPr>
          <p:spPr>
            <a:xfrm rot="1800000">
              <a:off x="24363" y="540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3" name="Google Shape;173;p34"/>
            <p:cNvSpPr/>
            <p:nvPr/>
          </p:nvSpPr>
          <p:spPr>
            <a:xfrm rot="1800000">
              <a:off x="52939" y="28497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4" name="Google Shape;174;p34"/>
            <p:cNvSpPr/>
            <p:nvPr/>
          </p:nvSpPr>
          <p:spPr>
            <a:xfrm rot="1800000">
              <a:off x="776838" y="4126075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5" name="Google Shape;175;p34"/>
            <p:cNvSpPr/>
            <p:nvPr/>
          </p:nvSpPr>
          <p:spPr>
            <a:xfrm rot="1800000">
              <a:off x="1510263" y="54119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6" name="Google Shape;176;p34"/>
            <p:cNvSpPr/>
            <p:nvPr/>
          </p:nvSpPr>
          <p:spPr>
            <a:xfrm rot="1800000">
              <a:off x="1529314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7" name="Google Shape;177;p34"/>
            <p:cNvSpPr/>
            <p:nvPr/>
          </p:nvSpPr>
          <p:spPr>
            <a:xfrm rot="1800000">
              <a:off x="795888" y="15638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8" name="Google Shape;178;p34"/>
            <p:cNvSpPr/>
            <p:nvPr/>
          </p:nvSpPr>
          <p:spPr>
            <a:xfrm rot="1800000">
              <a:off x="6806164" y="41451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79" name="Google Shape;179;p34"/>
            <p:cNvSpPr/>
            <p:nvPr/>
          </p:nvSpPr>
          <p:spPr>
            <a:xfrm rot="1800000">
              <a:off x="7549114" y="54214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80" name="Google Shape;180;p34"/>
            <p:cNvSpPr/>
            <p:nvPr/>
          </p:nvSpPr>
          <p:spPr>
            <a:xfrm rot="1800000">
              <a:off x="7549116" y="28687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81" name="Google Shape;181;p34"/>
            <p:cNvSpPr/>
            <p:nvPr/>
          </p:nvSpPr>
          <p:spPr>
            <a:xfrm rot="1799999">
              <a:off x="8306520" y="4055628"/>
              <a:ext cx="1243406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38242" y="0"/>
                  </a:lnTo>
                  <a:lnTo>
                    <a:pt x="45748" y="347"/>
                  </a:lnTo>
                  <a:lnTo>
                    <a:pt x="120000" y="114618"/>
                  </a:lnTo>
                  <a:lnTo>
                    <a:pt x="116307" y="120000"/>
                  </a:lnTo>
                  <a:lnTo>
                    <a:pt x="38242" y="120000"/>
                  </a:lnTo>
                  <a:lnTo>
                    <a:pt x="0" y="60000"/>
                  </a:lnTo>
                  <a:close/>
                </a:path>
              </a:pathLst>
            </a:cu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182" name="Google Shape;182;p34"/>
            <p:cNvSpPr/>
            <p:nvPr/>
          </p:nvSpPr>
          <p:spPr>
            <a:xfrm rot="1799999">
              <a:off x="8306771" y="1511523"/>
              <a:ext cx="1241870" cy="138882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25"/>
                  </a:moveTo>
                  <a:lnTo>
                    <a:pt x="38289" y="50"/>
                  </a:lnTo>
                  <a:lnTo>
                    <a:pt x="46575" y="0"/>
                  </a:lnTo>
                  <a:lnTo>
                    <a:pt x="120000" y="114391"/>
                  </a:lnTo>
                  <a:lnTo>
                    <a:pt x="116450" y="120000"/>
                  </a:lnTo>
                  <a:lnTo>
                    <a:pt x="38289" y="120000"/>
                  </a:lnTo>
                  <a:lnTo>
                    <a:pt x="0" y="60025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183" name="Google Shape;183;p34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 w="15875" cap="flat" cmpd="sng">
            <a:solidFill>
              <a:srgbClr val="74A5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4" name="Google Shape;184;p34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34"/>
          <p:cNvSpPr/>
          <p:nvPr/>
        </p:nvSpPr>
        <p:spPr>
          <a:xfrm>
            <a:off x="905570" y="601883"/>
            <a:ext cx="3562257" cy="56484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88" name="Google Shape;188;p34"/>
          <p:cNvSpPr txBox="1">
            <a:spLocks noGrp="1"/>
          </p:cNvSpPr>
          <p:nvPr>
            <p:ph type="body" idx="1"/>
          </p:nvPr>
        </p:nvSpPr>
        <p:spPr>
          <a:xfrm>
            <a:off x="1145894" y="856525"/>
            <a:ext cx="3090440" cy="5150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1pPr>
            <a:lvl2pPr marL="914400" lvl="1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3pPr>
            <a:lvl4pPr marL="1828800" lvl="3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4pPr>
            <a:lvl5pPr marL="2286000" lvl="4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6pPr>
            <a:lvl7pPr marL="3200400" lvl="6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7pPr>
            <a:lvl8pPr marL="3657600" lvl="7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9pPr>
          </a:lstStyle>
          <a:p>
            <a:endParaRPr/>
          </a:p>
        </p:txBody>
      </p:sp>
      <p:sp>
        <p:nvSpPr>
          <p:cNvPr id="189" name="Google Shape;189;p34"/>
          <p:cNvSpPr/>
          <p:nvPr/>
        </p:nvSpPr>
        <p:spPr>
          <a:xfrm>
            <a:off x="4650889" y="6088282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90" name="Google Shape;190;p34"/>
          <p:cNvSpPr txBox="1">
            <a:spLocks noGrp="1"/>
          </p:cNvSpPr>
          <p:nvPr>
            <p:ph type="ftr" idx="11"/>
          </p:nvPr>
        </p:nvSpPr>
        <p:spPr>
          <a:xfrm>
            <a:off x="4641448" y="5724835"/>
            <a:ext cx="34936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34"/>
          <p:cNvSpPr txBox="1">
            <a:spLocks noGrp="1"/>
          </p:cNvSpPr>
          <p:nvPr>
            <p:ph type="title"/>
          </p:nvPr>
        </p:nvSpPr>
        <p:spPr>
          <a:xfrm>
            <a:off x="4739832" y="2657433"/>
            <a:ext cx="3304570" cy="1463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4"/>
          <p:cNvSpPr txBox="1">
            <a:spLocks noGrp="1"/>
          </p:cNvSpPr>
          <p:nvPr>
            <p:ph type="body" idx="2"/>
          </p:nvPr>
        </p:nvSpPr>
        <p:spPr>
          <a:xfrm>
            <a:off x="4736592" y="4136994"/>
            <a:ext cx="3298784" cy="1517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Questrial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35"/>
          <p:cNvGrpSpPr/>
          <p:nvPr/>
        </p:nvGrpSpPr>
        <p:grpSpPr>
          <a:xfrm>
            <a:off x="-644957" y="0"/>
            <a:ext cx="10458650" cy="7117067"/>
            <a:chOff x="-644957" y="0"/>
            <a:chExt cx="10458650" cy="7117067"/>
          </a:xfrm>
        </p:grpSpPr>
        <p:grpSp>
          <p:nvGrpSpPr>
            <p:cNvPr id="195" name="Google Shape;195;p35"/>
            <p:cNvGrpSpPr/>
            <p:nvPr/>
          </p:nvGrpSpPr>
          <p:grpSpPr>
            <a:xfrm>
              <a:off x="0" y="0"/>
              <a:ext cx="9143998" cy="6858000"/>
              <a:chOff x="0" y="0"/>
              <a:chExt cx="9143998" cy="6858000"/>
            </a:xfrm>
          </p:grpSpPr>
          <p:grpSp>
            <p:nvGrpSpPr>
              <p:cNvPr id="196" name="Google Shape;196;p35"/>
              <p:cNvGrpSpPr/>
              <p:nvPr/>
            </p:nvGrpSpPr>
            <p:grpSpPr>
              <a:xfrm>
                <a:off x="0" y="0"/>
                <a:ext cx="2514598" cy="6858000"/>
                <a:chOff x="0" y="0"/>
                <a:chExt cx="2514598" cy="6858000"/>
              </a:xfrm>
            </p:grpSpPr>
            <p:sp>
              <p:nvSpPr>
                <p:cNvPr id="197" name="Google Shape;197;p35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98" name="Google Shape;198;p3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99" name="Google Shape;199;p3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200" name="Google Shape;200;p35"/>
              <p:cNvGrpSpPr/>
              <p:nvPr/>
            </p:nvGrpSpPr>
            <p:grpSpPr>
              <a:xfrm>
                <a:off x="422910" y="0"/>
                <a:ext cx="2514598" cy="6858000"/>
                <a:chOff x="0" y="0"/>
                <a:chExt cx="2514598" cy="6858000"/>
              </a:xfrm>
            </p:grpSpPr>
            <p:sp>
              <p:nvSpPr>
                <p:cNvPr id="201" name="Google Shape;201;p35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202" name="Google Shape;202;p3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203" name="Google Shape;203;p3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204" name="Google Shape;204;p35"/>
              <p:cNvGrpSpPr/>
              <p:nvPr/>
            </p:nvGrpSpPr>
            <p:grpSpPr>
              <a:xfrm rot="10800000">
                <a:off x="6629400" y="0"/>
                <a:ext cx="2514598" cy="6858000"/>
                <a:chOff x="0" y="0"/>
                <a:chExt cx="2514598" cy="6858000"/>
              </a:xfrm>
            </p:grpSpPr>
            <p:sp>
              <p:nvSpPr>
                <p:cNvPr id="205" name="Google Shape;205;p35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206" name="Google Shape;206;p3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207" name="Google Shape;207;p3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sp>
            <p:nvSpPr>
              <p:cNvPr id="208" name="Google Shape;208;p35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209" name="Google Shape;209;p3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210" name="Google Shape;210;p3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</p:grpSp>
        <p:sp>
          <p:nvSpPr>
            <p:cNvPr id="211" name="Google Shape;211;p35"/>
            <p:cNvSpPr/>
            <p:nvPr/>
          </p:nvSpPr>
          <p:spPr>
            <a:xfrm>
              <a:off x="-11875" y="5035137"/>
              <a:ext cx="9143998" cy="117565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13939"/>
                  </a:moveTo>
                  <a:cubicBezTo>
                    <a:pt x="6480" y="116969"/>
                    <a:pt x="12961" y="120000"/>
                    <a:pt x="21974" y="118787"/>
                  </a:cubicBezTo>
                  <a:cubicBezTo>
                    <a:pt x="30986" y="117575"/>
                    <a:pt x="42051" y="116161"/>
                    <a:pt x="54077" y="106666"/>
                  </a:cubicBezTo>
                  <a:cubicBezTo>
                    <a:pt x="66103" y="97171"/>
                    <a:pt x="83142" y="79595"/>
                    <a:pt x="94129" y="61818"/>
                  </a:cubicBezTo>
                  <a:cubicBezTo>
                    <a:pt x="105116" y="44040"/>
                    <a:pt x="116363" y="15757"/>
                    <a:pt x="120000" y="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2" name="Google Shape;212;p35"/>
            <p:cNvSpPr/>
            <p:nvPr/>
          </p:nvSpPr>
          <p:spPr>
            <a:xfrm>
              <a:off x="-11875" y="3467594"/>
              <a:ext cx="9143998" cy="89064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3454" y="101199"/>
                    <a:pt x="6909" y="82399"/>
                    <a:pt x="13714" y="63999"/>
                  </a:cubicBezTo>
                  <a:cubicBezTo>
                    <a:pt x="20519" y="45600"/>
                    <a:pt x="30181" y="18666"/>
                    <a:pt x="40831" y="9600"/>
                  </a:cubicBezTo>
                  <a:cubicBezTo>
                    <a:pt x="51480" y="533"/>
                    <a:pt x="64415" y="0"/>
                    <a:pt x="77610" y="9600"/>
                  </a:cubicBezTo>
                  <a:cubicBezTo>
                    <a:pt x="90805" y="19200"/>
                    <a:pt x="112805" y="57600"/>
                    <a:pt x="120000" y="672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3" name="Google Shape;213;p35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44071" y="49705"/>
                    <a:pt x="88142" y="99411"/>
                    <a:pt x="120000" y="1200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4" name="Google Shape;214;p35"/>
            <p:cNvSpPr/>
            <p:nvPr/>
          </p:nvSpPr>
          <p:spPr>
            <a:xfrm>
              <a:off x="-11875" y="5284519"/>
              <a:ext cx="9143998" cy="147847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753" y="8112"/>
                    <a:pt x="7506" y="16224"/>
                    <a:pt x="14493" y="27951"/>
                  </a:cubicBezTo>
                  <a:cubicBezTo>
                    <a:pt x="21480" y="39678"/>
                    <a:pt x="31922" y="57670"/>
                    <a:pt x="41922" y="70361"/>
                  </a:cubicBezTo>
                  <a:cubicBezTo>
                    <a:pt x="51922" y="83052"/>
                    <a:pt x="64571" y="96224"/>
                    <a:pt x="74493" y="104096"/>
                  </a:cubicBezTo>
                  <a:cubicBezTo>
                    <a:pt x="84415" y="111967"/>
                    <a:pt x="95116" y="115180"/>
                    <a:pt x="101454" y="117590"/>
                  </a:cubicBezTo>
                  <a:cubicBezTo>
                    <a:pt x="107792" y="120000"/>
                    <a:pt x="109428" y="118875"/>
                    <a:pt x="112519" y="118554"/>
                  </a:cubicBezTo>
                  <a:cubicBezTo>
                    <a:pt x="115610" y="118232"/>
                    <a:pt x="117805" y="116947"/>
                    <a:pt x="120000" y="115662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5" name="Google Shape;215;p35"/>
            <p:cNvSpPr/>
            <p:nvPr/>
          </p:nvSpPr>
          <p:spPr>
            <a:xfrm>
              <a:off x="2137558" y="5132119"/>
              <a:ext cx="6982689" cy="17199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2789" y="107226"/>
                    <a:pt x="5578" y="94453"/>
                    <a:pt x="9387" y="82715"/>
                  </a:cubicBezTo>
                  <a:cubicBezTo>
                    <a:pt x="13197" y="70978"/>
                    <a:pt x="18469" y="58273"/>
                    <a:pt x="22857" y="49574"/>
                  </a:cubicBezTo>
                  <a:cubicBezTo>
                    <a:pt x="27244" y="40874"/>
                    <a:pt x="29931" y="37007"/>
                    <a:pt x="35714" y="30517"/>
                  </a:cubicBezTo>
                  <a:cubicBezTo>
                    <a:pt x="41496" y="24027"/>
                    <a:pt x="52040" y="14913"/>
                    <a:pt x="57551" y="10632"/>
                  </a:cubicBezTo>
                  <a:cubicBezTo>
                    <a:pt x="63061" y="6352"/>
                    <a:pt x="63911" y="6490"/>
                    <a:pt x="68775" y="4833"/>
                  </a:cubicBezTo>
                  <a:cubicBezTo>
                    <a:pt x="73639" y="3176"/>
                    <a:pt x="81326" y="1380"/>
                    <a:pt x="86734" y="690"/>
                  </a:cubicBezTo>
                  <a:cubicBezTo>
                    <a:pt x="92142" y="0"/>
                    <a:pt x="101224" y="690"/>
                    <a:pt x="101224" y="690"/>
                  </a:cubicBezTo>
                  <a:lnTo>
                    <a:pt x="111632" y="690"/>
                  </a:lnTo>
                  <a:cubicBezTo>
                    <a:pt x="114523" y="966"/>
                    <a:pt x="117176" y="1933"/>
                    <a:pt x="118571" y="2347"/>
                  </a:cubicBezTo>
                  <a:cubicBezTo>
                    <a:pt x="119965" y="2761"/>
                    <a:pt x="119489" y="2623"/>
                    <a:pt x="120000" y="3176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6" name="Google Shape;216;p35"/>
            <p:cNvSpPr/>
            <p:nvPr/>
          </p:nvSpPr>
          <p:spPr>
            <a:xfrm rot="1800000">
              <a:off x="2996163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7" name="Google Shape;217;p35"/>
            <p:cNvSpPr/>
            <p:nvPr/>
          </p:nvSpPr>
          <p:spPr>
            <a:xfrm rot="1800000">
              <a:off x="3720063" y="41260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8" name="Google Shape;218;p35"/>
            <p:cNvSpPr/>
            <p:nvPr/>
          </p:nvSpPr>
          <p:spPr>
            <a:xfrm rot="1800000">
              <a:off x="3729590" y="159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19" name="Google Shape;219;p35"/>
            <p:cNvSpPr/>
            <p:nvPr/>
          </p:nvSpPr>
          <p:spPr>
            <a:xfrm rot="1800000">
              <a:off x="2977113" y="32560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0" name="Google Shape;220;p35"/>
            <p:cNvSpPr/>
            <p:nvPr/>
          </p:nvSpPr>
          <p:spPr>
            <a:xfrm rot="1800000">
              <a:off x="4463013" y="53833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470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1" name="Google Shape;221;p35"/>
            <p:cNvSpPr/>
            <p:nvPr/>
          </p:nvSpPr>
          <p:spPr>
            <a:xfrm rot="1799999">
              <a:off x="-382403" y="4201526"/>
              <a:ext cx="1261497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084"/>
                  </a:moveTo>
                  <a:lnTo>
                    <a:pt x="5360" y="0"/>
                  </a:lnTo>
                  <a:lnTo>
                    <a:pt x="82305" y="0"/>
                  </a:lnTo>
                  <a:lnTo>
                    <a:pt x="120000" y="60000"/>
                  </a:lnTo>
                  <a:lnTo>
                    <a:pt x="82305" y="120000"/>
                  </a:lnTo>
                  <a:lnTo>
                    <a:pt x="70827" y="119970"/>
                  </a:lnTo>
                  <a:lnTo>
                    <a:pt x="0" y="9084"/>
                  </a:lnTo>
                  <a:close/>
                </a:path>
              </a:pathLst>
            </a:cu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2" name="Google Shape;222;p35"/>
            <p:cNvSpPr/>
            <p:nvPr/>
          </p:nvSpPr>
          <p:spPr>
            <a:xfrm rot="1800000">
              <a:off x="24363" y="540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3" name="Google Shape;223;p35"/>
            <p:cNvSpPr/>
            <p:nvPr/>
          </p:nvSpPr>
          <p:spPr>
            <a:xfrm rot="1800000">
              <a:off x="52939" y="28497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4" name="Google Shape;224;p35"/>
            <p:cNvSpPr/>
            <p:nvPr/>
          </p:nvSpPr>
          <p:spPr>
            <a:xfrm rot="1800000">
              <a:off x="776838" y="4126075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5" name="Google Shape;225;p35"/>
            <p:cNvSpPr/>
            <p:nvPr/>
          </p:nvSpPr>
          <p:spPr>
            <a:xfrm rot="1800000">
              <a:off x="1510263" y="54119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6" name="Google Shape;226;p35"/>
            <p:cNvSpPr/>
            <p:nvPr/>
          </p:nvSpPr>
          <p:spPr>
            <a:xfrm rot="1800000">
              <a:off x="1529314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7" name="Google Shape;227;p35"/>
            <p:cNvSpPr/>
            <p:nvPr/>
          </p:nvSpPr>
          <p:spPr>
            <a:xfrm rot="1800000">
              <a:off x="795888" y="15638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8" name="Google Shape;228;p35"/>
            <p:cNvSpPr/>
            <p:nvPr/>
          </p:nvSpPr>
          <p:spPr>
            <a:xfrm rot="1800000">
              <a:off x="6806164" y="41451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29" name="Google Shape;229;p35"/>
            <p:cNvSpPr/>
            <p:nvPr/>
          </p:nvSpPr>
          <p:spPr>
            <a:xfrm rot="1800000">
              <a:off x="7549114" y="54214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30" name="Google Shape;230;p35"/>
            <p:cNvSpPr/>
            <p:nvPr/>
          </p:nvSpPr>
          <p:spPr>
            <a:xfrm rot="1800000">
              <a:off x="7549116" y="28687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31" name="Google Shape;231;p35"/>
            <p:cNvSpPr/>
            <p:nvPr/>
          </p:nvSpPr>
          <p:spPr>
            <a:xfrm rot="1799999">
              <a:off x="8306520" y="4055628"/>
              <a:ext cx="1243406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38242" y="0"/>
                  </a:lnTo>
                  <a:lnTo>
                    <a:pt x="45748" y="347"/>
                  </a:lnTo>
                  <a:lnTo>
                    <a:pt x="120000" y="114618"/>
                  </a:lnTo>
                  <a:lnTo>
                    <a:pt x="116307" y="120000"/>
                  </a:lnTo>
                  <a:lnTo>
                    <a:pt x="38242" y="120000"/>
                  </a:lnTo>
                  <a:lnTo>
                    <a:pt x="0" y="60000"/>
                  </a:lnTo>
                  <a:close/>
                </a:path>
              </a:pathLst>
            </a:cu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32" name="Google Shape;232;p35"/>
            <p:cNvSpPr/>
            <p:nvPr/>
          </p:nvSpPr>
          <p:spPr>
            <a:xfrm rot="1799999">
              <a:off x="8306771" y="1511523"/>
              <a:ext cx="1241870" cy="138882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25"/>
                  </a:moveTo>
                  <a:lnTo>
                    <a:pt x="38289" y="50"/>
                  </a:lnTo>
                  <a:lnTo>
                    <a:pt x="46575" y="0"/>
                  </a:lnTo>
                  <a:lnTo>
                    <a:pt x="120000" y="114391"/>
                  </a:lnTo>
                  <a:lnTo>
                    <a:pt x="116450" y="120000"/>
                  </a:lnTo>
                  <a:lnTo>
                    <a:pt x="38289" y="120000"/>
                  </a:lnTo>
                  <a:lnTo>
                    <a:pt x="0" y="60025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233" name="Google Shape;233;p3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 w="15875" cap="flat" cmpd="sng">
            <a:solidFill>
              <a:srgbClr val="74A5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4" name="Google Shape;234;p35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5" name="Google Shape;235;p35"/>
          <p:cNvSpPr/>
          <p:nvPr/>
        </p:nvSpPr>
        <p:spPr>
          <a:xfrm>
            <a:off x="905570" y="601883"/>
            <a:ext cx="3562257" cy="5648445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1E1E1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6" name="Google Shape;236;p35"/>
          <p:cNvSpPr/>
          <p:nvPr/>
        </p:nvSpPr>
        <p:spPr>
          <a:xfrm>
            <a:off x="4650889" y="6088282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7" name="Google Shape;237;p35"/>
          <p:cNvSpPr txBox="1">
            <a:spLocks noGrp="1"/>
          </p:cNvSpPr>
          <p:nvPr>
            <p:ph type="title"/>
          </p:nvPr>
        </p:nvSpPr>
        <p:spPr>
          <a:xfrm>
            <a:off x="4734423" y="2660902"/>
            <a:ext cx="3300982" cy="1463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35"/>
          <p:cNvSpPr>
            <a:spLocks noGrp="1"/>
          </p:cNvSpPr>
          <p:nvPr>
            <p:ph type="pic" idx="2"/>
          </p:nvPr>
        </p:nvSpPr>
        <p:spPr>
          <a:xfrm>
            <a:off x="1005208" y="693795"/>
            <a:ext cx="3359623" cy="5468111"/>
          </a:xfrm>
          <a:prstGeom prst="rect">
            <a:avLst/>
          </a:prstGeom>
          <a:noFill/>
          <a:ln>
            <a:noFill/>
          </a:ln>
        </p:spPr>
      </p:sp>
      <p:sp>
        <p:nvSpPr>
          <p:cNvPr id="239" name="Google Shape;239;p35"/>
          <p:cNvSpPr txBox="1">
            <a:spLocks noGrp="1"/>
          </p:cNvSpPr>
          <p:nvPr>
            <p:ph type="body" idx="1"/>
          </p:nvPr>
        </p:nvSpPr>
        <p:spPr>
          <a:xfrm>
            <a:off x="4734630" y="4133087"/>
            <a:ext cx="3300571" cy="1519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Questrial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Questrial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35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241;p35"/>
          <p:cNvSpPr txBox="1">
            <a:spLocks noGrp="1"/>
          </p:cNvSpPr>
          <p:nvPr>
            <p:ph type="ftr" idx="11"/>
          </p:nvPr>
        </p:nvSpPr>
        <p:spPr>
          <a:xfrm>
            <a:off x="4641448" y="5724835"/>
            <a:ext cx="34936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Google Shape;242;p35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100000" sy="100000" flip="none" algn="tl"/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6"/>
          <p:cNvGrpSpPr/>
          <p:nvPr/>
        </p:nvGrpSpPr>
        <p:grpSpPr>
          <a:xfrm>
            <a:off x="-567353" y="0"/>
            <a:ext cx="10458650" cy="7117067"/>
            <a:chOff x="-644957" y="0"/>
            <a:chExt cx="10458650" cy="7117067"/>
          </a:xfrm>
        </p:grpSpPr>
        <p:grpSp>
          <p:nvGrpSpPr>
            <p:cNvPr id="11" name="Google Shape;11;p26"/>
            <p:cNvGrpSpPr/>
            <p:nvPr/>
          </p:nvGrpSpPr>
          <p:grpSpPr>
            <a:xfrm>
              <a:off x="0" y="0"/>
              <a:ext cx="9143998" cy="6858000"/>
              <a:chOff x="0" y="0"/>
              <a:chExt cx="9143998" cy="6858000"/>
            </a:xfrm>
          </p:grpSpPr>
          <p:grpSp>
            <p:nvGrpSpPr>
              <p:cNvPr id="12" name="Google Shape;12;p26"/>
              <p:cNvGrpSpPr/>
              <p:nvPr/>
            </p:nvGrpSpPr>
            <p:grpSpPr>
              <a:xfrm>
                <a:off x="0" y="0"/>
                <a:ext cx="2514598" cy="6858000"/>
                <a:chOff x="0" y="0"/>
                <a:chExt cx="2514598" cy="6858000"/>
              </a:xfrm>
            </p:grpSpPr>
            <p:sp>
              <p:nvSpPr>
                <p:cNvPr id="13" name="Google Shape;13;p26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4" name="Google Shape;14;p26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5" name="Google Shape;15;p26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16" name="Google Shape;16;p26"/>
              <p:cNvGrpSpPr/>
              <p:nvPr/>
            </p:nvGrpSpPr>
            <p:grpSpPr>
              <a:xfrm>
                <a:off x="422910" y="0"/>
                <a:ext cx="2514598" cy="6858000"/>
                <a:chOff x="0" y="0"/>
                <a:chExt cx="2514598" cy="6858000"/>
              </a:xfrm>
            </p:grpSpPr>
            <p:sp>
              <p:nvSpPr>
                <p:cNvPr id="17" name="Google Shape;17;p26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8" name="Google Shape;18;p26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19" name="Google Shape;19;p26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grpSp>
            <p:nvGrpSpPr>
              <p:cNvPr id="20" name="Google Shape;20;p26"/>
              <p:cNvGrpSpPr/>
              <p:nvPr/>
            </p:nvGrpSpPr>
            <p:grpSpPr>
              <a:xfrm rot="10800000">
                <a:off x="6629400" y="0"/>
                <a:ext cx="2514598" cy="6858000"/>
                <a:chOff x="0" y="0"/>
                <a:chExt cx="2514598" cy="6858000"/>
              </a:xfrm>
            </p:grpSpPr>
            <p:sp>
              <p:nvSpPr>
                <p:cNvPr id="21" name="Google Shape;21;p26"/>
                <p:cNvSpPr/>
                <p:nvPr/>
              </p:nvSpPr>
              <p:spPr>
                <a:xfrm>
                  <a:off x="914400" y="0"/>
                  <a:ext cx="1600198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22" name="Google Shape;22;p26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  <p:sp>
              <p:nvSpPr>
                <p:cNvPr id="23" name="Google Shape;23;p26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8627"/>
                  </a:scheme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lt1"/>
                    </a:solidFill>
                    <a:latin typeface="Questrial"/>
                    <a:ea typeface="Questrial"/>
                    <a:cs typeface="Questrial"/>
                    <a:sym typeface="Questrial"/>
                  </a:endParaRPr>
                </a:p>
              </p:txBody>
            </p:sp>
          </p:grpSp>
          <p:sp>
            <p:nvSpPr>
              <p:cNvPr id="24" name="Google Shape;24;p26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25" name="Google Shape;25;p26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  <p:sp>
            <p:nvSpPr>
              <p:cNvPr id="26" name="Google Shape;26;p2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8627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Questrial"/>
                  <a:ea typeface="Questrial"/>
                  <a:cs typeface="Questrial"/>
                  <a:sym typeface="Questrial"/>
                </a:endParaRPr>
              </a:p>
            </p:txBody>
          </p:sp>
        </p:grpSp>
        <p:sp>
          <p:nvSpPr>
            <p:cNvPr id="27" name="Google Shape;27;p26"/>
            <p:cNvSpPr/>
            <p:nvPr/>
          </p:nvSpPr>
          <p:spPr>
            <a:xfrm>
              <a:off x="-11875" y="5035137"/>
              <a:ext cx="9143998" cy="1175653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13939"/>
                  </a:moveTo>
                  <a:cubicBezTo>
                    <a:pt x="6480" y="116969"/>
                    <a:pt x="12961" y="120000"/>
                    <a:pt x="21974" y="118787"/>
                  </a:cubicBezTo>
                  <a:cubicBezTo>
                    <a:pt x="30986" y="117575"/>
                    <a:pt x="42051" y="116161"/>
                    <a:pt x="54077" y="106666"/>
                  </a:cubicBezTo>
                  <a:cubicBezTo>
                    <a:pt x="66103" y="97171"/>
                    <a:pt x="83142" y="79595"/>
                    <a:pt x="94129" y="61818"/>
                  </a:cubicBezTo>
                  <a:cubicBezTo>
                    <a:pt x="105116" y="44040"/>
                    <a:pt x="116363" y="15757"/>
                    <a:pt x="120000" y="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8" name="Google Shape;28;p26"/>
            <p:cNvSpPr/>
            <p:nvPr/>
          </p:nvSpPr>
          <p:spPr>
            <a:xfrm>
              <a:off x="-11875" y="3467594"/>
              <a:ext cx="9143998" cy="89064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3454" y="101199"/>
                    <a:pt x="6909" y="82399"/>
                    <a:pt x="13714" y="63999"/>
                  </a:cubicBezTo>
                  <a:cubicBezTo>
                    <a:pt x="20519" y="45600"/>
                    <a:pt x="30181" y="18666"/>
                    <a:pt x="40831" y="9600"/>
                  </a:cubicBezTo>
                  <a:cubicBezTo>
                    <a:pt x="51480" y="533"/>
                    <a:pt x="64415" y="0"/>
                    <a:pt x="77610" y="9600"/>
                  </a:cubicBezTo>
                  <a:cubicBezTo>
                    <a:pt x="90805" y="19200"/>
                    <a:pt x="112805" y="57600"/>
                    <a:pt x="120000" y="672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29" name="Google Shape;29;p26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44071" y="49705"/>
                    <a:pt x="88142" y="99411"/>
                    <a:pt x="120000" y="120000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0" name="Google Shape;30;p26"/>
            <p:cNvSpPr/>
            <p:nvPr/>
          </p:nvSpPr>
          <p:spPr>
            <a:xfrm>
              <a:off x="-11875" y="5284519"/>
              <a:ext cx="9143998" cy="147847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cubicBezTo>
                    <a:pt x="3753" y="8112"/>
                    <a:pt x="7506" y="16224"/>
                    <a:pt x="14493" y="27951"/>
                  </a:cubicBezTo>
                  <a:cubicBezTo>
                    <a:pt x="21480" y="39678"/>
                    <a:pt x="31922" y="57670"/>
                    <a:pt x="41922" y="70361"/>
                  </a:cubicBezTo>
                  <a:cubicBezTo>
                    <a:pt x="51922" y="83052"/>
                    <a:pt x="64571" y="96224"/>
                    <a:pt x="74493" y="104096"/>
                  </a:cubicBezTo>
                  <a:cubicBezTo>
                    <a:pt x="84415" y="111967"/>
                    <a:pt x="95116" y="115180"/>
                    <a:pt x="101454" y="117590"/>
                  </a:cubicBezTo>
                  <a:cubicBezTo>
                    <a:pt x="107792" y="120000"/>
                    <a:pt x="109428" y="118875"/>
                    <a:pt x="112519" y="118554"/>
                  </a:cubicBezTo>
                  <a:cubicBezTo>
                    <a:pt x="115610" y="118232"/>
                    <a:pt x="117805" y="116947"/>
                    <a:pt x="120000" y="115662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1" name="Google Shape;31;p26"/>
            <p:cNvSpPr/>
            <p:nvPr/>
          </p:nvSpPr>
          <p:spPr>
            <a:xfrm>
              <a:off x="2137558" y="5132119"/>
              <a:ext cx="6982689" cy="171994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cubicBezTo>
                    <a:pt x="2789" y="107226"/>
                    <a:pt x="5578" y="94453"/>
                    <a:pt x="9387" y="82715"/>
                  </a:cubicBezTo>
                  <a:cubicBezTo>
                    <a:pt x="13197" y="70978"/>
                    <a:pt x="18469" y="58273"/>
                    <a:pt x="22857" y="49574"/>
                  </a:cubicBezTo>
                  <a:cubicBezTo>
                    <a:pt x="27244" y="40874"/>
                    <a:pt x="29931" y="37007"/>
                    <a:pt x="35714" y="30517"/>
                  </a:cubicBezTo>
                  <a:cubicBezTo>
                    <a:pt x="41496" y="24027"/>
                    <a:pt x="52040" y="14913"/>
                    <a:pt x="57551" y="10632"/>
                  </a:cubicBezTo>
                  <a:cubicBezTo>
                    <a:pt x="63061" y="6352"/>
                    <a:pt x="63911" y="6490"/>
                    <a:pt x="68775" y="4833"/>
                  </a:cubicBezTo>
                  <a:cubicBezTo>
                    <a:pt x="73639" y="3176"/>
                    <a:pt x="81326" y="1380"/>
                    <a:pt x="86734" y="690"/>
                  </a:cubicBezTo>
                  <a:cubicBezTo>
                    <a:pt x="92142" y="0"/>
                    <a:pt x="101224" y="690"/>
                    <a:pt x="101224" y="690"/>
                  </a:cubicBezTo>
                  <a:lnTo>
                    <a:pt x="111632" y="690"/>
                  </a:lnTo>
                  <a:cubicBezTo>
                    <a:pt x="114523" y="966"/>
                    <a:pt x="117176" y="1933"/>
                    <a:pt x="118571" y="2347"/>
                  </a:cubicBezTo>
                  <a:cubicBezTo>
                    <a:pt x="119965" y="2761"/>
                    <a:pt x="119489" y="2623"/>
                    <a:pt x="120000" y="3176"/>
                  </a:cubicBezTo>
                </a:path>
              </a:pathLst>
            </a:custGeom>
            <a:noFill/>
            <a:ln w="9525" cap="flat" cmpd="sng">
              <a:solidFill>
                <a:schemeClr val="lt1">
                  <a:alpha val="20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2" name="Google Shape;32;p26"/>
            <p:cNvSpPr/>
            <p:nvPr/>
          </p:nvSpPr>
          <p:spPr>
            <a:xfrm rot="1800000">
              <a:off x="2996163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3" name="Google Shape;33;p26"/>
            <p:cNvSpPr/>
            <p:nvPr/>
          </p:nvSpPr>
          <p:spPr>
            <a:xfrm rot="1800000">
              <a:off x="3720063" y="41260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4" name="Google Shape;34;p26"/>
            <p:cNvSpPr/>
            <p:nvPr/>
          </p:nvSpPr>
          <p:spPr>
            <a:xfrm rot="1800000">
              <a:off x="3729590" y="159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5" name="Google Shape;35;p26"/>
            <p:cNvSpPr/>
            <p:nvPr/>
          </p:nvSpPr>
          <p:spPr>
            <a:xfrm rot="1800000">
              <a:off x="2977113" y="32560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6" name="Google Shape;36;p26"/>
            <p:cNvSpPr/>
            <p:nvPr/>
          </p:nvSpPr>
          <p:spPr>
            <a:xfrm rot="1800000">
              <a:off x="4463013" y="53833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470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7" name="Google Shape;37;p26"/>
            <p:cNvSpPr/>
            <p:nvPr/>
          </p:nvSpPr>
          <p:spPr>
            <a:xfrm rot="1799999">
              <a:off x="-382403" y="4201526"/>
              <a:ext cx="1261497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9084"/>
                  </a:moveTo>
                  <a:lnTo>
                    <a:pt x="5360" y="0"/>
                  </a:lnTo>
                  <a:lnTo>
                    <a:pt x="82305" y="0"/>
                  </a:lnTo>
                  <a:lnTo>
                    <a:pt x="120000" y="60000"/>
                  </a:lnTo>
                  <a:lnTo>
                    <a:pt x="82305" y="120000"/>
                  </a:lnTo>
                  <a:lnTo>
                    <a:pt x="70827" y="119970"/>
                  </a:lnTo>
                  <a:lnTo>
                    <a:pt x="0" y="9084"/>
                  </a:lnTo>
                  <a:close/>
                </a:path>
              </a:pathLst>
            </a:cu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8" name="Google Shape;38;p26"/>
            <p:cNvSpPr/>
            <p:nvPr/>
          </p:nvSpPr>
          <p:spPr>
            <a:xfrm rot="1800000">
              <a:off x="24363" y="54024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39" name="Google Shape;39;p26"/>
            <p:cNvSpPr/>
            <p:nvPr/>
          </p:nvSpPr>
          <p:spPr>
            <a:xfrm rot="1800000">
              <a:off x="52939" y="28497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0" name="Google Shape;40;p26"/>
            <p:cNvSpPr/>
            <p:nvPr/>
          </p:nvSpPr>
          <p:spPr>
            <a:xfrm rot="1800000">
              <a:off x="776838" y="4126075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1" name="Google Shape;41;p26"/>
            <p:cNvSpPr/>
            <p:nvPr/>
          </p:nvSpPr>
          <p:spPr>
            <a:xfrm rot="1800000">
              <a:off x="1510263" y="54119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2" name="Google Shape;42;p26"/>
            <p:cNvSpPr/>
            <p:nvPr/>
          </p:nvSpPr>
          <p:spPr>
            <a:xfrm rot="1800000">
              <a:off x="1529314" y="2859250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3" name="Google Shape;43;p26"/>
            <p:cNvSpPr/>
            <p:nvPr/>
          </p:nvSpPr>
          <p:spPr>
            <a:xfrm rot="1800000">
              <a:off x="795888" y="1563852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4" name="Google Shape;44;p26"/>
            <p:cNvSpPr/>
            <p:nvPr/>
          </p:nvSpPr>
          <p:spPr>
            <a:xfrm rot="1800000">
              <a:off x="6806164" y="414512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8627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5" name="Google Shape;45;p26"/>
            <p:cNvSpPr/>
            <p:nvPr/>
          </p:nvSpPr>
          <p:spPr>
            <a:xfrm rot="1800000">
              <a:off x="7549114" y="54214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6" name="Google Shape;46;p26"/>
            <p:cNvSpPr/>
            <p:nvPr/>
          </p:nvSpPr>
          <p:spPr>
            <a:xfrm rot="1800000">
              <a:off x="7549116" y="2868777"/>
              <a:ext cx="1601398" cy="1388235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490"/>
              </a:schemeClr>
            </a:solidFill>
            <a:ln w="12700" cap="flat" cmpd="sng">
              <a:solidFill>
                <a:schemeClr val="lt1">
                  <a:alpha val="6666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7" name="Google Shape;47;p26"/>
            <p:cNvSpPr/>
            <p:nvPr/>
          </p:nvSpPr>
          <p:spPr>
            <a:xfrm rot="1799999">
              <a:off x="8306520" y="4055628"/>
              <a:ext cx="1243406" cy="138823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00"/>
                  </a:moveTo>
                  <a:lnTo>
                    <a:pt x="38242" y="0"/>
                  </a:lnTo>
                  <a:lnTo>
                    <a:pt x="45748" y="347"/>
                  </a:lnTo>
                  <a:lnTo>
                    <a:pt x="120000" y="114618"/>
                  </a:lnTo>
                  <a:lnTo>
                    <a:pt x="116307" y="120000"/>
                  </a:lnTo>
                  <a:lnTo>
                    <a:pt x="38242" y="120000"/>
                  </a:lnTo>
                  <a:lnTo>
                    <a:pt x="0" y="60000"/>
                  </a:lnTo>
                  <a:close/>
                </a:path>
              </a:pathLst>
            </a:custGeom>
            <a:solidFill>
              <a:schemeClr val="lt1">
                <a:alpha val="2745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  <p:sp>
          <p:nvSpPr>
            <p:cNvPr id="48" name="Google Shape;48;p26"/>
            <p:cNvSpPr/>
            <p:nvPr/>
          </p:nvSpPr>
          <p:spPr>
            <a:xfrm rot="1799999">
              <a:off x="8306771" y="1511523"/>
              <a:ext cx="1241870" cy="138882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60025"/>
                  </a:moveTo>
                  <a:lnTo>
                    <a:pt x="38289" y="50"/>
                  </a:lnTo>
                  <a:lnTo>
                    <a:pt x="46575" y="0"/>
                  </a:lnTo>
                  <a:lnTo>
                    <a:pt x="120000" y="114391"/>
                  </a:lnTo>
                  <a:lnTo>
                    <a:pt x="116450" y="120000"/>
                  </a:lnTo>
                  <a:lnTo>
                    <a:pt x="38289" y="120000"/>
                  </a:lnTo>
                  <a:lnTo>
                    <a:pt x="0" y="60025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 cmpd="sng">
              <a:solidFill>
                <a:schemeClr val="lt1">
                  <a:alpha val="10588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endParaRPr>
            </a:p>
          </p:txBody>
        </p:sp>
      </p:grpSp>
      <p:sp>
        <p:nvSpPr>
          <p:cNvPr id="49" name="Google Shape;49;p26"/>
          <p:cNvSpPr/>
          <p:nvPr/>
        </p:nvSpPr>
        <p:spPr>
          <a:xfrm>
            <a:off x="457200" y="333487"/>
            <a:ext cx="8229600" cy="618564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0" name="Google Shape;50;p26"/>
          <p:cNvSpPr/>
          <p:nvPr/>
        </p:nvSpPr>
        <p:spPr>
          <a:xfrm>
            <a:off x="4561242" y="-21511"/>
            <a:ext cx="3679116" cy="699242"/>
          </a:xfrm>
          <a:prstGeom prst="rect">
            <a:avLst/>
          </a:prstGeom>
          <a:solidFill>
            <a:srgbClr val="F5F5F5"/>
          </a:solidFill>
          <a:ln w="15875" cap="flat" cmpd="sng">
            <a:solidFill>
              <a:srgbClr val="74A50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1" name="Google Shape;51;p2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2" name="Google Shape;52;p26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744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Quest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body" idx="1"/>
          </p:nvPr>
        </p:nvSpPr>
        <p:spPr>
          <a:xfrm>
            <a:off x="1043491" y="2323650"/>
            <a:ext cx="6777317" cy="350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26"/>
          <p:cNvSpPr txBox="1">
            <a:spLocks noGrp="1"/>
          </p:cNvSpPr>
          <p:nvPr>
            <p:ph type="dt" idx="10"/>
          </p:nvPr>
        </p:nvSpPr>
        <p:spPr>
          <a:xfrm>
            <a:off x="5997387" y="22449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ft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sldNum" idx="12"/>
          </p:nvPr>
        </p:nvSpPr>
        <p:spPr>
          <a:xfrm>
            <a:off x="4649096" y="224489"/>
            <a:ext cx="13321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300"/>
              <a:buFont typeface="Questrial"/>
              <a:buNone/>
              <a:defRPr sz="1200" b="0" i="0" u="none" strike="noStrike" cap="none">
                <a:solidFill>
                  <a:srgbClr val="FEFEFE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sterville.k12.oh.us/docs/district/depts/78/calendar%20-%20sy22-23%20district%20assessment%20overview%20by%20grade%202%2007%202023.pdf?id=575698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esterville.k12.oh.us/our-district/district-calendar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xFt1BZiMTw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WCSassessmentinventor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"/>
          <p:cNvSpPr txBox="1">
            <a:spLocks noGrp="1"/>
          </p:cNvSpPr>
          <p:nvPr>
            <p:ph type="ctrTitle"/>
          </p:nvPr>
        </p:nvSpPr>
        <p:spPr>
          <a:xfrm>
            <a:off x="4572000" y="2886800"/>
            <a:ext cx="36576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"/>
              <a:buFont typeface="Quest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"/>
              <a:buFont typeface="Quest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0"/>
              <a:buFont typeface="Quest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"/>
              <a:buFont typeface="Quest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"/>
              <a:buFont typeface="Quest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"/>
              <a:buFont typeface="Quest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"/>
              <a:buFont typeface="Quest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50"/>
              <a:buFont typeface="Questrial"/>
              <a:buNone/>
            </a:pPr>
            <a:endParaRPr sz="180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"/>
              <a:buFont typeface="Questrial"/>
              <a:buNone/>
            </a:pPr>
            <a:r>
              <a:rPr lang="en-US" sz="2400">
                <a:solidFill>
                  <a:schemeClr val="dk1"/>
                </a:solidFill>
              </a:rPr>
              <a:t>Owning the Numbers:            How School Leaders Turn Data into Meaningful Change through                 Collective Commitment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61" name="Google Shape;261;p1"/>
          <p:cNvSpPr txBox="1">
            <a:spLocks noGrp="1"/>
          </p:cNvSpPr>
          <p:nvPr>
            <p:ph type="subTitle" idx="1"/>
          </p:nvPr>
        </p:nvSpPr>
        <p:spPr>
          <a:xfrm>
            <a:off x="4572000" y="4999900"/>
            <a:ext cx="3657600" cy="12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"/>
              <a:buFont typeface="Noto Sans Symbols"/>
              <a:buNone/>
            </a:pPr>
            <a:r>
              <a:rPr lang="en-US" sz="1600"/>
              <a:t>          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"/>
              <a:buFont typeface="Noto Sans Symbols"/>
              <a:buNone/>
            </a:pPr>
            <a:r>
              <a:rPr lang="en-US" sz="1600"/>
              <a:t>Dr. Scott Ebbrecht</a:t>
            </a:r>
            <a:endParaRPr sz="160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"/>
              <a:buFont typeface="Noto Sans Symbols"/>
              <a:buNone/>
            </a:pPr>
            <a:r>
              <a:rPr lang="en-US" sz="1600"/>
              <a:t>August 5, 2025</a:t>
            </a:r>
            <a:endParaRPr/>
          </a:p>
        </p:txBody>
      </p:sp>
      <p:pic>
        <p:nvPicPr>
          <p:cNvPr id="262" name="Google Shape;26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8200" y="3307920"/>
            <a:ext cx="3143250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1025" y="1472475"/>
            <a:ext cx="3657600" cy="10664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6"/>
          <p:cNvSpPr txBox="1">
            <a:spLocks noGrp="1"/>
          </p:cNvSpPr>
          <p:nvPr>
            <p:ph type="body" idx="1"/>
          </p:nvPr>
        </p:nvSpPr>
        <p:spPr>
          <a:xfrm>
            <a:off x="762000" y="1219200"/>
            <a:ext cx="7772400" cy="350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76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600" b="1" u="sng"/>
              <a:t>Assessment tests</a:t>
            </a:r>
            <a:r>
              <a:rPr lang="en-US" sz="3600" b="1"/>
              <a:t> </a:t>
            </a:r>
            <a:r>
              <a:rPr lang="en-US" sz="3600"/>
              <a:t>seek to gauge the level and depth of student learning and skill retention, and then used to inform the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teacher’s instruction.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</a:pPr>
            <a:r>
              <a:rPr lang="en-US" sz="2400"/>
              <a:t>(2 types: formative and summative)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600"/>
              <a:buNone/>
            </a:pPr>
            <a:endParaRPr sz="1600" i="1">
              <a:solidFill>
                <a:schemeClr val="accent6"/>
              </a:solidFill>
            </a:endParaRPr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i="1">
                <a:solidFill>
                  <a:schemeClr val="accent6"/>
                </a:solidFill>
              </a:rPr>
              <a:t>What a person is learning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i="1">
                <a:solidFill>
                  <a:schemeClr val="accent6"/>
                </a:solidFill>
              </a:rPr>
              <a:t>and mastering.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7"/>
          <p:cNvSpPr txBox="1">
            <a:spLocks noGrp="1"/>
          </p:cNvSpPr>
          <p:nvPr>
            <p:ph type="body" idx="1"/>
          </p:nvPr>
        </p:nvSpPr>
        <p:spPr>
          <a:xfrm>
            <a:off x="838200" y="457200"/>
            <a:ext cx="7315200" cy="350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 b="1"/>
            </a:br>
            <a:endParaRPr b="1"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b="1" u="sng"/>
              <a:t>Achievement tests</a:t>
            </a:r>
            <a:r>
              <a:rPr lang="en-US" sz="3600"/>
              <a:t> measure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the extent to which a person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has "achieved" something, acquired certain information, </a:t>
            </a:r>
            <a:endParaRPr/>
          </a:p>
          <a:p>
            <a:pPr marL="26670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or could be expected to know according to their cognitive functioning.</a:t>
            </a:r>
            <a:endParaRPr/>
          </a:p>
          <a:p>
            <a:pPr marL="266700" lvl="0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endParaRPr sz="3600"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i="1">
                <a:solidFill>
                  <a:schemeClr val="accent6"/>
                </a:solidFill>
              </a:rPr>
              <a:t>What a person knows.</a:t>
            </a:r>
            <a:endParaRPr/>
          </a:p>
          <a:p>
            <a:pPr marL="34290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8"/>
          <p:cNvSpPr txBox="1">
            <a:spLocks noGrp="1"/>
          </p:cNvSpPr>
          <p:nvPr>
            <p:ph type="body" idx="1"/>
          </p:nvPr>
        </p:nvSpPr>
        <p:spPr>
          <a:xfrm>
            <a:off x="690675" y="1076100"/>
            <a:ext cx="7543800" cy="3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000" b="1" u="sng"/>
              <a:t>Ability tests</a:t>
            </a:r>
            <a:r>
              <a:rPr lang="en-US" sz="3000"/>
              <a:t> measure actual skills learned through training,                   practice, or experience … </a:t>
            </a:r>
            <a:endParaRPr sz="3000"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000"/>
              <a:t>whereas </a:t>
            </a:r>
            <a:r>
              <a:rPr lang="en-US" sz="3000" b="1" u="sng">
                <a:solidFill>
                  <a:schemeClr val="dk1"/>
                </a:solidFill>
              </a:rPr>
              <a:t>Aptitude tests</a:t>
            </a:r>
            <a:r>
              <a:rPr lang="en-US" sz="3000" b="1">
                <a:solidFill>
                  <a:schemeClr val="dk1"/>
                </a:solidFill>
              </a:rPr>
              <a:t> </a:t>
            </a:r>
            <a:r>
              <a:rPr lang="en-US" sz="3000">
                <a:solidFill>
                  <a:schemeClr val="dk1"/>
                </a:solidFill>
              </a:rPr>
              <a:t>measure the natural talent, inclination, innate ability  for an individual to learn or to develop proficiency in an area if provided with appropriate education or training.</a:t>
            </a:r>
            <a:endParaRPr sz="100"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i="1">
                <a:solidFill>
                  <a:schemeClr val="accent6"/>
                </a:solidFill>
              </a:rPr>
              <a:t>What a person could do if properly trained and mentored.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500" y="870850"/>
            <a:ext cx="5715000" cy="563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1811485" y="626915"/>
            <a:ext cx="5638799" cy="6061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13"/>
          <p:cNvSpPr txBox="1">
            <a:spLocks noGrp="1"/>
          </p:cNvSpPr>
          <p:nvPr>
            <p:ph type="title"/>
          </p:nvPr>
        </p:nvSpPr>
        <p:spPr>
          <a:xfrm>
            <a:off x="1059600" y="3429000"/>
            <a:ext cx="63585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estrial"/>
              <a:buNone/>
            </a:pPr>
            <a:r>
              <a:rPr lang="en-US" sz="4300">
                <a:solidFill>
                  <a:schemeClr val="accent1"/>
                </a:solidFill>
                <a:uFill>
                  <a:noFill/>
                </a:uFill>
                <a:latin typeface="Questrial"/>
                <a:ea typeface="Questrial"/>
                <a:cs typeface="Questrial"/>
                <a:sym typeface="Quest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TESTING CALENDAR EXAMPLE</a:t>
            </a:r>
            <a:endParaRPr sz="1700">
              <a:solidFill>
                <a:schemeClr val="accen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estrial"/>
              <a:buNone/>
            </a:pPr>
            <a:endParaRPr sz="17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estrial"/>
              <a:buNone/>
            </a:pPr>
            <a:r>
              <a:rPr lang="en-US" sz="2100" u="sng">
                <a:solidFill>
                  <a:schemeClr val="hlink"/>
                </a:solidFill>
                <a:hlinkClick r:id="rId4"/>
              </a:rPr>
              <a:t>https://www.westerville.k12.oh.us/our-district/district-calendar</a:t>
            </a:r>
            <a:r>
              <a:rPr lang="en-US" sz="2100"/>
              <a:t>  </a:t>
            </a:r>
            <a:endParaRPr sz="2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7"/>
          <p:cNvSpPr txBox="1">
            <a:spLocks noGrp="1"/>
          </p:cNvSpPr>
          <p:nvPr>
            <p:ph type="title"/>
          </p:nvPr>
        </p:nvSpPr>
        <p:spPr>
          <a:xfrm>
            <a:off x="762000" y="457200"/>
            <a:ext cx="7024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estrial"/>
              <a:buNone/>
            </a:pPr>
            <a:r>
              <a:rPr lang="en-US" sz="4000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rPr>
              <a:t>Middle School</a:t>
            </a:r>
            <a:endParaRPr sz="4000"/>
          </a:p>
        </p:txBody>
      </p:sp>
      <p:sp>
        <p:nvSpPr>
          <p:cNvPr id="357" name="Google Shape;357;p17"/>
          <p:cNvSpPr txBox="1">
            <a:spLocks noGrp="1"/>
          </p:cNvSpPr>
          <p:nvPr>
            <p:ph type="body" idx="1"/>
          </p:nvPr>
        </p:nvSpPr>
        <p:spPr>
          <a:xfrm>
            <a:off x="728505" y="1752600"/>
            <a:ext cx="7620000" cy="3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en-US"/>
              <a:t> </a:t>
            </a:r>
            <a:r>
              <a:rPr lang="en-US" sz="1600" b="1"/>
              <a:t>Riverside Iowa Algebra Aptitude Test </a:t>
            </a:r>
            <a:endParaRPr/>
          </a:p>
          <a:p>
            <a:pPr marL="738187" lvl="0" indent="-109536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❖"/>
            </a:pPr>
            <a:r>
              <a:rPr lang="en-US"/>
              <a:t> All students in grade 6</a:t>
            </a:r>
            <a:endParaRPr/>
          </a:p>
          <a:p>
            <a:pPr marL="738187" lvl="0" indent="-109536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❖"/>
            </a:pPr>
            <a:r>
              <a:rPr lang="en-US"/>
              <a:t> Administered Week in March  </a:t>
            </a:r>
            <a:endParaRPr/>
          </a:p>
          <a:p>
            <a:pPr marL="8540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❖"/>
            </a:pPr>
            <a:r>
              <a:rPr lang="en-US"/>
              <a:t>Used as one of several data points to support decisions about student placement into advanced mathematics courses  </a:t>
            </a:r>
            <a:endParaRPr>
              <a:solidFill>
                <a:srgbClr val="0066FF"/>
              </a:solidFill>
            </a:endParaRPr>
          </a:p>
          <a:p>
            <a:pPr marL="803275" lvl="0" indent="-8572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None/>
            </a:pPr>
            <a:endParaRPr>
              <a:solidFill>
                <a:srgbClr val="0066FF"/>
              </a:solidFill>
            </a:endParaRPr>
          </a:p>
          <a:p>
            <a:pPr marL="803275" lvl="0" indent="-17462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❖"/>
            </a:pPr>
            <a:r>
              <a:rPr lang="en-US">
                <a:solidFill>
                  <a:srgbClr val="0066FF"/>
                </a:solidFill>
              </a:rPr>
              <a:t> What math class will my child be placed in starting his/her seventh grade year?</a:t>
            </a:r>
            <a:endParaRPr/>
          </a:p>
          <a:p>
            <a:pPr marL="34290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81e3e64d65_0_0"/>
          <p:cNvSpPr txBox="1"/>
          <p:nvPr/>
        </p:nvSpPr>
        <p:spPr>
          <a:xfrm>
            <a:off x="792775" y="1263225"/>
            <a:ext cx="7242000" cy="44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Data represents School Day (ODE) Test Administration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2-year (2017, 2018) 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ACT Average </a:t>
            </a:r>
            <a:endParaRPr sz="1900" b="1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vs. 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3-year (2019, 2020, 2021*) 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SAT Average</a:t>
            </a:r>
            <a:endParaRPr sz="1900" b="1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Indicates average % of students meeting established 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college readiness benchmarks across subgroups.</a:t>
            </a: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64008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*pandemic year</a:t>
            </a:r>
            <a:endParaRPr sz="12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162460cce7_0_4"/>
          <p:cNvSpPr txBox="1"/>
          <p:nvPr/>
        </p:nvSpPr>
        <p:spPr>
          <a:xfrm>
            <a:off x="792775" y="1263225"/>
            <a:ext cx="7242000" cy="449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4008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0" name="Google Shape;370;g1162460cce7_0_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4688" y="1428088"/>
            <a:ext cx="7994624" cy="4160375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g1162460cce7_0_4"/>
          <p:cNvSpPr txBox="1"/>
          <p:nvPr/>
        </p:nvSpPr>
        <p:spPr>
          <a:xfrm>
            <a:off x="1462125" y="856550"/>
            <a:ext cx="62637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lang="en-US" sz="1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Westerville City Schools - Benchmark Comparisons</a:t>
            </a:r>
            <a:endParaRPr sz="19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1162460cce7_0_4"/>
          <p:cNvSpPr txBox="1"/>
          <p:nvPr/>
        </p:nvSpPr>
        <p:spPr>
          <a:xfrm>
            <a:off x="792775" y="5529025"/>
            <a:ext cx="62994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% of students meeting college readiness benchmarks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 Benchmarks - English 18, Reading 22, Math 22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SAT Benchmark s- EBRW 480, Math 530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6ebdb97f1a_0_1120"/>
          <p:cNvSpPr txBox="1">
            <a:spLocks noGrp="1"/>
          </p:cNvSpPr>
          <p:nvPr>
            <p:ph type="ctrTitle"/>
          </p:nvPr>
        </p:nvSpPr>
        <p:spPr>
          <a:xfrm>
            <a:off x="913050" y="1782600"/>
            <a:ext cx="3102000" cy="16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r>
              <a:rPr lang="en-US" sz="3500">
                <a:latin typeface="Comic Sans MS"/>
                <a:ea typeface="Comic Sans MS"/>
                <a:cs typeface="Comic Sans MS"/>
                <a:sym typeface="Comic Sans MS"/>
              </a:rPr>
              <a:t>A Dive Into …</a:t>
            </a:r>
            <a:endParaRPr sz="3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78" name="Google Shape;378;g36ebdb97f1a_0_1120"/>
          <p:cNvSpPr txBox="1">
            <a:spLocks noGrp="1"/>
          </p:cNvSpPr>
          <p:nvPr>
            <p:ph type="subTitle" idx="1"/>
          </p:nvPr>
        </p:nvSpPr>
        <p:spPr>
          <a:xfrm>
            <a:off x="4667700" y="3187175"/>
            <a:ext cx="33369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 sz="330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Grade Level and Subject Student Acceleration</a:t>
            </a:r>
            <a:r>
              <a:rPr lang="en-US" sz="310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400">
              <a:solidFill>
                <a:schemeClr val="accent1"/>
              </a:solidFill>
              <a:highlight>
                <a:srgbClr val="E6E6E6"/>
              </a:highlight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endParaRPr sz="2800" b="1">
              <a:solidFill>
                <a:srgbClr val="0070C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379" name="Google Shape;379;g36ebdb97f1a_0_1120"/>
          <p:cNvPicPr preferRelativeResize="0"/>
          <p:nvPr/>
        </p:nvPicPr>
        <p:blipFill rotWithShape="1">
          <a:blip r:embed="rId3">
            <a:alphaModFix/>
          </a:blip>
          <a:srcRect r="5758" b="5758"/>
          <a:stretch/>
        </p:blipFill>
        <p:spPr>
          <a:xfrm>
            <a:off x="5325125" y="218499"/>
            <a:ext cx="2302894" cy="1860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6ebdb97f1a_0_2"/>
          <p:cNvSpPr txBox="1">
            <a:spLocks noGrp="1"/>
          </p:cNvSpPr>
          <p:nvPr>
            <p:ph type="ctrTitle"/>
          </p:nvPr>
        </p:nvSpPr>
        <p:spPr>
          <a:xfrm>
            <a:off x="635125" y="2323875"/>
            <a:ext cx="3849300" cy="16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r>
              <a:rPr lang="en-US" sz="3300">
                <a:latin typeface="Comic Sans MS"/>
                <a:ea typeface="Comic Sans MS"/>
                <a:cs typeface="Comic Sans MS"/>
                <a:sym typeface="Comic Sans MS"/>
              </a:rPr>
              <a:t>Root of COLLABORation …</a:t>
            </a:r>
            <a:endParaRPr sz="33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 sz="32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r>
              <a:rPr lang="en-US" sz="4600">
                <a:latin typeface="Comic Sans MS"/>
                <a:ea typeface="Comic Sans MS"/>
                <a:cs typeface="Comic Sans MS"/>
                <a:sym typeface="Comic Sans MS"/>
              </a:rPr>
              <a:t> CO-LABOR</a:t>
            </a:r>
            <a:endParaRPr sz="4600"/>
          </a:p>
        </p:txBody>
      </p:sp>
      <p:pic>
        <p:nvPicPr>
          <p:cNvPr id="269" name="Google Shape;269;g36ebdb97f1a_0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0587" y="83800"/>
            <a:ext cx="3097425" cy="206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36ebdb97f1a_0_2"/>
          <p:cNvSpPr txBox="1"/>
          <p:nvPr/>
        </p:nvSpPr>
        <p:spPr>
          <a:xfrm>
            <a:off x="4572000" y="2799225"/>
            <a:ext cx="37146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Stimulate Intrinsic Commitment/ Ownership </a:t>
            </a:r>
            <a:endParaRPr sz="27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vs. </a:t>
            </a:r>
            <a:endParaRPr sz="27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rPr>
              <a:t>Requesting/               Seeking Buy-In</a:t>
            </a:r>
            <a:endParaRPr sz="2700">
              <a:solidFill>
                <a:srgbClr val="3F3F3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6ebdb97f1a_0_980"/>
          <p:cNvSpPr txBox="1">
            <a:spLocks noGrp="1"/>
          </p:cNvSpPr>
          <p:nvPr>
            <p:ph type="ctrTitle"/>
          </p:nvPr>
        </p:nvSpPr>
        <p:spPr>
          <a:xfrm>
            <a:off x="267956" y="5990585"/>
            <a:ext cx="7458000" cy="16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 sz="40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endParaRPr sz="4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385" name="Google Shape;385;g36ebdb97f1a_0_9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4000" y="3233425"/>
            <a:ext cx="2921962" cy="1753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g36ebdb97f1a_0_9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0831" y="1882375"/>
            <a:ext cx="2742056" cy="1888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6ebdb97f1a_0_702"/>
          <p:cNvSpPr txBox="1">
            <a:spLocks noGrp="1"/>
          </p:cNvSpPr>
          <p:nvPr>
            <p:ph type="ctrTitle"/>
          </p:nvPr>
        </p:nvSpPr>
        <p:spPr>
          <a:xfrm>
            <a:off x="552225" y="3429000"/>
            <a:ext cx="3913500" cy="47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1. Commitment to a compelling shared story: Align and focus your organization. 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2. The right people in the right roles: Maximize individual strengths and minimize weaknesses. 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3. Broad, inclusive, skilled participation: Generate collective commitment and synergy. 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4. Instill a passion for processes, discovery, change acceptance, and cultural shift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6. Continual, ongoing planning: Map out the action steps toward your vision and embed benchmarks that may produce mid-course corrections. 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7. Early successful performance: Build confidence and momentum and attract support. 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3429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latin typeface="Comic Sans MS"/>
                <a:ea typeface="Comic Sans MS"/>
                <a:cs typeface="Comic Sans MS"/>
                <a:sym typeface="Comic Sans MS"/>
              </a:rPr>
              <a:t>8. Frequent optimistic and encouraging performance feedback: Boost job-satisfaction, accountability, and continuous improvement.</a:t>
            </a:r>
            <a:endParaRPr sz="15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6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6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392" name="Google Shape;392;g36ebdb97f1a_0_7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3076" y="57000"/>
            <a:ext cx="2858800" cy="21036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g36ebdb97f1a_0_702"/>
          <p:cNvSpPr txBox="1"/>
          <p:nvPr/>
        </p:nvSpPr>
        <p:spPr>
          <a:xfrm>
            <a:off x="4572001" y="2814025"/>
            <a:ext cx="3784500" cy="88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latin typeface="Trebuchet MS"/>
                <a:ea typeface="Trebuchet MS"/>
                <a:cs typeface="Trebuchet MS"/>
                <a:sym typeface="Trebuchet MS"/>
              </a:rPr>
              <a:t>Sigmoid                 Growth Curve: Implementation Dip</a:t>
            </a:r>
            <a:endParaRPr sz="34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36ebdb97f1a_0_842"/>
          <p:cNvSpPr txBox="1">
            <a:spLocks noGrp="1"/>
          </p:cNvSpPr>
          <p:nvPr>
            <p:ph type="ctrTitle"/>
          </p:nvPr>
        </p:nvSpPr>
        <p:spPr>
          <a:xfrm>
            <a:off x="-720474" y="4007824"/>
            <a:ext cx="6615000" cy="15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4300">
                <a:latin typeface="Comic Sans MS"/>
                <a:ea typeface="Comic Sans MS"/>
                <a:cs typeface="Comic Sans MS"/>
                <a:sym typeface="Comic Sans MS"/>
              </a:rPr>
              <a:t>How to Start                             a Movement …</a:t>
            </a:r>
            <a:endParaRPr sz="43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43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66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99" name="Google Shape;399;g36ebdb97f1a_0_842"/>
          <p:cNvSpPr txBox="1"/>
          <p:nvPr/>
        </p:nvSpPr>
        <p:spPr>
          <a:xfrm>
            <a:off x="5055575" y="3194525"/>
            <a:ext cx="2791500" cy="18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2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7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https://youtu.be/gxFt1BZiMTw</a:t>
            </a:r>
            <a:r>
              <a:rPr lang="en-US" sz="8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 </a:t>
            </a:r>
            <a:endParaRPr sz="800" b="1">
              <a:solidFill>
                <a:schemeClr val="dk1"/>
              </a:solidFill>
              <a:uFill>
                <a:noFill/>
              </a:uFill>
              <a:latin typeface="Roboto"/>
              <a:ea typeface="Roboto"/>
              <a:cs typeface="Roboto"/>
              <a:sym typeface="Roboto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0" name="Google Shape;400;g36ebdb97f1a_0_8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3888" y="139200"/>
            <a:ext cx="3040125" cy="2022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49073f2809_0_2"/>
          <p:cNvSpPr txBox="1">
            <a:spLocks noGrp="1"/>
          </p:cNvSpPr>
          <p:nvPr>
            <p:ph type="title"/>
          </p:nvPr>
        </p:nvSpPr>
        <p:spPr>
          <a:xfrm>
            <a:off x="1043490" y="1027662"/>
            <a:ext cx="7024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000"/>
              <a:t>Five Principles to Follow to Become an Effective Principal</a:t>
            </a:r>
            <a:endParaRPr sz="3000"/>
          </a:p>
        </p:txBody>
      </p:sp>
      <p:sp>
        <p:nvSpPr>
          <p:cNvPr id="407" name="Google Shape;407;g249073f2809_0_2"/>
          <p:cNvSpPr txBox="1">
            <a:spLocks noGrp="1"/>
          </p:cNvSpPr>
          <p:nvPr>
            <p:ph type="body" idx="1"/>
          </p:nvPr>
        </p:nvSpPr>
        <p:spPr>
          <a:xfrm>
            <a:off x="1183341" y="2290675"/>
            <a:ext cx="6777300" cy="3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Work Smarter, Not Harder</a:t>
            </a:r>
            <a:endParaRPr sz="1800"/>
          </a:p>
          <a:p>
            <a:pPr marL="342900" lvl="0" indent="-114300" algn="l" rtl="0">
              <a:spcBef>
                <a:spcPts val="480"/>
              </a:spcBef>
              <a:spcAft>
                <a:spcPts val="0"/>
              </a:spcAft>
              <a:buNone/>
            </a:pPr>
            <a:endParaRPr sz="1800"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Work Quieter, Not Louder</a:t>
            </a:r>
            <a:endParaRPr sz="1800"/>
          </a:p>
          <a:p>
            <a:pPr marL="342900" lvl="0" indent="-114300" algn="l" rtl="0">
              <a:spcBef>
                <a:spcPts val="480"/>
              </a:spcBef>
              <a:spcAft>
                <a:spcPts val="0"/>
              </a:spcAft>
              <a:buNone/>
            </a:pPr>
            <a:endParaRPr sz="1800"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Work First to Understand, Not First to be Understood</a:t>
            </a:r>
            <a:endParaRPr sz="1800"/>
          </a:p>
          <a:p>
            <a:pPr marL="342900" lvl="0" indent="-114300" algn="l" rtl="0">
              <a:spcBef>
                <a:spcPts val="480"/>
              </a:spcBef>
              <a:spcAft>
                <a:spcPts val="0"/>
              </a:spcAft>
              <a:buNone/>
            </a:pPr>
            <a:endParaRPr sz="1800"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Work to be a Problem-Solver, Not a Problem-Maker</a:t>
            </a:r>
            <a:endParaRPr sz="1800"/>
          </a:p>
          <a:p>
            <a:pPr marL="342900" lvl="0" indent="-114300" algn="l" rtl="0">
              <a:spcBef>
                <a:spcPts val="480"/>
              </a:spcBef>
              <a:spcAft>
                <a:spcPts val="0"/>
              </a:spcAft>
              <a:buNone/>
            </a:pPr>
            <a:endParaRPr sz="1800"/>
          </a:p>
          <a:p>
            <a:pPr marL="342900" lvl="0" indent="-228600" algn="l" rtl="0">
              <a:spcBef>
                <a:spcPts val="480"/>
              </a:spcBef>
              <a:spcAft>
                <a:spcPts val="0"/>
              </a:spcAft>
              <a:buSzPts val="1800"/>
              <a:buChar char="➢"/>
            </a:pPr>
            <a:r>
              <a:rPr lang="en-US" sz="1800"/>
              <a:t>Work to Instill Confidence, Not Mistrust</a:t>
            </a:r>
            <a:endParaRPr sz="26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None/>
            </a:pP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0600" y="1190875"/>
            <a:ext cx="3581403" cy="5554755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5"/>
          <p:cNvSpPr/>
          <p:nvPr/>
        </p:nvSpPr>
        <p:spPr>
          <a:xfrm>
            <a:off x="1600200" y="1476125"/>
            <a:ext cx="29718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Questrial"/>
              <a:buNone/>
            </a:pPr>
            <a:r>
              <a:rPr lang="en-US" sz="3600" b="1" i="0" u="none" strike="noStrike" cap="none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rPr>
              <a:t>Questions/ Clarification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4" name="Google Shape;41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2727" y="2845925"/>
            <a:ext cx="2381250" cy="2381250"/>
          </a:xfrm>
          <a:prstGeom prst="rect">
            <a:avLst/>
          </a:prstGeom>
          <a:noFill/>
          <a:ln>
            <a:noFill/>
          </a:ln>
        </p:spPr>
      </p:pic>
      <p:sp>
        <p:nvSpPr>
          <p:cNvPr id="415" name="Google Shape;415;p25"/>
          <p:cNvSpPr txBox="1"/>
          <p:nvPr/>
        </p:nvSpPr>
        <p:spPr>
          <a:xfrm>
            <a:off x="5750250" y="2287325"/>
            <a:ext cx="232980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/>
              <a:t>SURVEY</a:t>
            </a:r>
            <a:endParaRPr sz="32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6ebdb97f1a_0_142"/>
          <p:cNvSpPr txBox="1">
            <a:spLocks noGrp="1"/>
          </p:cNvSpPr>
          <p:nvPr>
            <p:ph type="ctrTitle"/>
          </p:nvPr>
        </p:nvSpPr>
        <p:spPr>
          <a:xfrm>
            <a:off x="4518400" y="3028100"/>
            <a:ext cx="3859800" cy="16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Comic Sans MS"/>
              <a:buNone/>
            </a:pPr>
            <a:r>
              <a:rPr lang="en-US" sz="2600">
                <a:latin typeface="Comic Sans MS"/>
                <a:ea typeface="Comic Sans MS"/>
                <a:cs typeface="Comic Sans MS"/>
                <a:sym typeface="Comic Sans MS"/>
              </a:rPr>
              <a:t>Without data, you’re just another person with a subjective opinion.</a:t>
            </a:r>
            <a:endParaRPr sz="2600"/>
          </a:p>
        </p:txBody>
      </p:sp>
      <p:pic>
        <p:nvPicPr>
          <p:cNvPr id="276" name="Google Shape;276;g36ebdb97f1a_0_1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7425" y="194350"/>
            <a:ext cx="3301225" cy="184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g36ebdb97f1a_0_142"/>
          <p:cNvSpPr txBox="1"/>
          <p:nvPr/>
        </p:nvSpPr>
        <p:spPr>
          <a:xfrm>
            <a:off x="1085525" y="2412825"/>
            <a:ext cx="3301200" cy="24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400" b="1" u="sng"/>
              <a:t>D</a:t>
            </a:r>
            <a:r>
              <a:rPr lang="en-US" sz="7400" b="1"/>
              <a:t>ATA</a:t>
            </a:r>
            <a:endParaRPr sz="74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71cc211b2a_0_12"/>
          <p:cNvSpPr txBox="1">
            <a:spLocks noGrp="1"/>
          </p:cNvSpPr>
          <p:nvPr>
            <p:ph type="ctrTitle"/>
          </p:nvPr>
        </p:nvSpPr>
        <p:spPr>
          <a:xfrm>
            <a:off x="558649" y="3536138"/>
            <a:ext cx="3811200" cy="28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br>
              <a:rPr lang="en-US" sz="36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Establish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RELATIONSHIPS</a:t>
            </a:r>
            <a:b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</a:b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Emanate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TRUST</a:t>
            </a:r>
            <a:b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</a:b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Exude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EMPATHY</a:t>
            </a: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Evoke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EMPOWERMENT</a:t>
            </a: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15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83" name="Google Shape;283;g371cc211b2a_0_12"/>
          <p:cNvSpPr txBox="1"/>
          <p:nvPr/>
        </p:nvSpPr>
        <p:spPr>
          <a:xfrm>
            <a:off x="5310781" y="2579325"/>
            <a:ext cx="418800" cy="28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S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U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P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P 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O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R 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T   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284" name="Google Shape;284;g371cc211b2a_0_12"/>
          <p:cNvSpPr txBox="1"/>
          <p:nvPr/>
        </p:nvSpPr>
        <p:spPr>
          <a:xfrm>
            <a:off x="558656" y="7034663"/>
            <a:ext cx="4188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00"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85" name="Google Shape;285;g371cc211b2a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9925" y="172175"/>
            <a:ext cx="2899700" cy="192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371cc211b2a_0_12"/>
          <p:cNvSpPr txBox="1"/>
          <p:nvPr/>
        </p:nvSpPr>
        <p:spPr>
          <a:xfrm>
            <a:off x="6879331" y="2787525"/>
            <a:ext cx="418800" cy="28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rPr>
              <a:t>I</a:t>
            </a:r>
            <a:endParaRPr sz="2500" b="1">
              <a:solidFill>
                <a:srgbClr val="3F3F3F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rPr>
              <a:t>N</a:t>
            </a:r>
            <a:endParaRPr sz="2500" b="1">
              <a:solidFill>
                <a:srgbClr val="3F3F3F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rPr>
              <a:t>V</a:t>
            </a:r>
            <a:endParaRPr sz="2500" b="1">
              <a:solidFill>
                <a:srgbClr val="3F3F3F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rPr>
              <a:t>E</a:t>
            </a:r>
            <a:endParaRPr sz="2500" b="1">
              <a:solidFill>
                <a:srgbClr val="3F3F3F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rPr>
              <a:t>S</a:t>
            </a:r>
            <a:endParaRPr sz="2500" b="1">
              <a:solidFill>
                <a:srgbClr val="3F3F3F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solidFill>
                  <a:srgbClr val="3F3F3F"/>
                </a:solidFill>
                <a:latin typeface="Impact"/>
                <a:ea typeface="Impact"/>
                <a:cs typeface="Impact"/>
                <a:sym typeface="Impact"/>
              </a:rPr>
              <a:t>T</a:t>
            </a:r>
            <a:endParaRPr sz="2500" b="1">
              <a:solidFill>
                <a:srgbClr val="3F3F3F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87" name="Google Shape;287;g371cc211b2a_0_12"/>
          <p:cNvSpPr txBox="1"/>
          <p:nvPr/>
        </p:nvSpPr>
        <p:spPr>
          <a:xfrm>
            <a:off x="410300" y="1007625"/>
            <a:ext cx="3692700" cy="14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rgbClr val="38761D"/>
                </a:solidFill>
                <a:latin typeface="Comic Sans MS"/>
                <a:ea typeface="Comic Sans MS"/>
                <a:cs typeface="Comic Sans MS"/>
                <a:sym typeface="Comic Sans MS"/>
              </a:rPr>
              <a:t>Leaders should readily be able to:</a:t>
            </a:r>
            <a:endParaRPr sz="600">
              <a:solidFill>
                <a:srgbClr val="38761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6ebdb97f1a_0_281"/>
          <p:cNvSpPr txBox="1">
            <a:spLocks noGrp="1"/>
          </p:cNvSpPr>
          <p:nvPr>
            <p:ph type="ctrTitle"/>
          </p:nvPr>
        </p:nvSpPr>
        <p:spPr>
          <a:xfrm>
            <a:off x="515694" y="4078775"/>
            <a:ext cx="4174200" cy="15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25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Extend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CLEAR EXPECTATIONS</a:t>
            </a: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Ensure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ACCOUNTABILITY</a:t>
            </a: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Encourage                   </a:t>
            </a:r>
            <a:r>
              <a:rPr lang="en-US" sz="24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COLLECTIVE IMPACT</a:t>
            </a:r>
            <a:endParaRPr sz="24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93" name="Google Shape;293;g36ebdb97f1a_0_281"/>
          <p:cNvSpPr txBox="1"/>
          <p:nvPr/>
        </p:nvSpPr>
        <p:spPr>
          <a:xfrm>
            <a:off x="6039242" y="3074200"/>
            <a:ext cx="6957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R.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O.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>
                <a:latin typeface="Lexend"/>
                <a:ea typeface="Lexend"/>
                <a:cs typeface="Lexend"/>
                <a:sym typeface="Lexend"/>
              </a:rPr>
              <a:t>I.</a:t>
            </a:r>
            <a:endParaRPr sz="2500"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294" name="Google Shape;294;g36ebdb97f1a_0_2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6575" y="271125"/>
            <a:ext cx="2681025" cy="172825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g36ebdb97f1a_0_281"/>
          <p:cNvSpPr txBox="1"/>
          <p:nvPr/>
        </p:nvSpPr>
        <p:spPr>
          <a:xfrm>
            <a:off x="278375" y="952500"/>
            <a:ext cx="3989400" cy="1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>
                <a:solidFill>
                  <a:srgbClr val="38761D"/>
                </a:solidFill>
                <a:latin typeface="Comic Sans MS"/>
                <a:ea typeface="Comic Sans MS"/>
                <a:cs typeface="Comic Sans MS"/>
                <a:sym typeface="Comic Sans MS"/>
              </a:rPr>
              <a:t>Leaders should readily be able to:</a:t>
            </a:r>
            <a:endParaRPr sz="6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6ebdb97f1a_0_424"/>
          <p:cNvSpPr txBox="1">
            <a:spLocks noGrp="1"/>
          </p:cNvSpPr>
          <p:nvPr>
            <p:ph type="ctrTitle"/>
          </p:nvPr>
        </p:nvSpPr>
        <p:spPr>
          <a:xfrm>
            <a:off x="1108550" y="2480150"/>
            <a:ext cx="2802000" cy="15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endParaRPr sz="36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Culture of Accountability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vs.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400">
                <a:latin typeface="Comic Sans MS"/>
                <a:ea typeface="Comic Sans MS"/>
                <a:cs typeface="Comic Sans MS"/>
                <a:sym typeface="Comic Sans MS"/>
              </a:rPr>
              <a:t>Direct Accountability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301" name="Google Shape;301;g36ebdb97f1a_0_4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2850" y="238150"/>
            <a:ext cx="3211825" cy="1798625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36ebdb97f1a_0_424"/>
          <p:cNvSpPr txBox="1"/>
          <p:nvPr/>
        </p:nvSpPr>
        <p:spPr>
          <a:xfrm>
            <a:off x="4618263" y="3051650"/>
            <a:ext cx="3561000" cy="134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omic Sans MS"/>
              <a:buNone/>
            </a:pPr>
            <a:r>
              <a:rPr lang="en-US" sz="28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ACCOUNTABILITY </a:t>
            </a:r>
            <a:endParaRPr sz="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"/>
          <p:cNvSpPr txBox="1">
            <a:spLocks noGrp="1"/>
          </p:cNvSpPr>
          <p:nvPr>
            <p:ph type="title"/>
          </p:nvPr>
        </p:nvSpPr>
        <p:spPr>
          <a:xfrm>
            <a:off x="533400" y="609600"/>
            <a:ext cx="853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Questrial"/>
              <a:buNone/>
            </a:pPr>
            <a:r>
              <a:rPr lang="en-US" sz="4000">
                <a:solidFill>
                  <a:schemeClr val="accent1"/>
                </a:solidFill>
                <a:latin typeface="Questrial"/>
                <a:ea typeface="Questrial"/>
                <a:cs typeface="Questrial"/>
                <a:sym typeface="Questrial"/>
              </a:rPr>
              <a:t>Highlighted Tests in One District</a:t>
            </a:r>
            <a:endParaRPr/>
          </a:p>
        </p:txBody>
      </p:sp>
      <p:sp>
        <p:nvSpPr>
          <p:cNvPr id="309" name="Google Shape;309;p4"/>
          <p:cNvSpPr txBox="1">
            <a:spLocks noGrp="1"/>
          </p:cNvSpPr>
          <p:nvPr>
            <p:ph type="body" idx="1"/>
          </p:nvPr>
        </p:nvSpPr>
        <p:spPr>
          <a:xfrm>
            <a:off x="990600" y="1752600"/>
            <a:ext cx="7239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96875" lvl="0" indent="-2206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Kindergarten Readiness Assessment (KRA)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i-Ready - Assessment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Cognitive Abilities Test (CogAT) and Iowa Assessments (IA)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Naglieri Nonverbal Ability Test (NNAT)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Ohio’s State Test (OST) - Achievement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American College Testing (ACT) - Aptitude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Preliminary Scholastic Aptitude Test (PSAT)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Scholastic Aptitude Test (SAT)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International Baccalaureate (IB) - Achievement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Advanced Placement  (AP) - Achievement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Riverside Iowa Algebra Aptitude Test (Riverside)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Ohio’s English Language Proficiency Assessment (OELPA)</a:t>
            </a:r>
            <a:endParaRPr/>
          </a:p>
          <a:p>
            <a:pPr marL="396875" lvl="0" indent="-22066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400"/>
              <a:buFont typeface="Noto Sans Symbols"/>
              <a:buChar char="❑"/>
            </a:pPr>
            <a:r>
              <a:rPr lang="en-US"/>
              <a:t>Alternative Assessment for Students with Significant Cognitive Disabilities (AASCD)</a:t>
            </a:r>
            <a:endParaRPr/>
          </a:p>
          <a:p>
            <a:pPr marL="396875" lvl="2" indent="-2206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96875" lvl="2" indent="-2206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Overview of all District administered tests can be found via the following link:</a:t>
            </a:r>
            <a:endParaRPr/>
          </a:p>
          <a:p>
            <a:pPr marL="396875" lvl="2" indent="-22066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 b="1" u="sng">
                <a:solidFill>
                  <a:schemeClr val="hlink"/>
                </a:solidFill>
                <a:hlinkClick r:id="rId3"/>
              </a:rPr>
              <a:t>https://docs.google.com/document/d/1i9QeKxiX2akrHjAsIm74ilmxOvFRYfvB7mT_BpkdieE/edit?usp=sharing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"/>
          <p:cNvSpPr txBox="1">
            <a:spLocks noGrp="1"/>
          </p:cNvSpPr>
          <p:nvPr>
            <p:ph type="title"/>
          </p:nvPr>
        </p:nvSpPr>
        <p:spPr>
          <a:xfrm>
            <a:off x="762000" y="68580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estrial"/>
              <a:buNone/>
            </a:pPr>
            <a:r>
              <a:rPr lang="en-US" sz="3200">
                <a:solidFill>
                  <a:srgbClr val="92D050"/>
                </a:solidFill>
              </a:rPr>
              <a:t>Central beliefs on testing…</a:t>
            </a:r>
            <a:endParaRPr/>
          </a:p>
        </p:txBody>
      </p:sp>
      <p:sp>
        <p:nvSpPr>
          <p:cNvPr id="315" name="Google Shape;315;p3"/>
          <p:cNvSpPr txBox="1">
            <a:spLocks noGrp="1"/>
          </p:cNvSpPr>
          <p:nvPr>
            <p:ph type="body" idx="1"/>
          </p:nvPr>
        </p:nvSpPr>
        <p:spPr>
          <a:xfrm>
            <a:off x="1066800" y="1905000"/>
            <a:ext cx="6777317" cy="350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14350" lvl="0" indent="-247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Noto Sans Symbols"/>
              <a:buChar char="⮚"/>
            </a:pPr>
            <a:r>
              <a:rPr lang="en-US" sz="2000">
                <a:solidFill>
                  <a:srgbClr val="FF0000"/>
                </a:solidFill>
              </a:rPr>
              <a:t>No one test</a:t>
            </a:r>
            <a:r>
              <a:rPr lang="en-US" sz="2000"/>
              <a:t>, however extensive, </a:t>
            </a:r>
            <a:r>
              <a:rPr lang="en-US" sz="2000">
                <a:solidFill>
                  <a:srgbClr val="FF0000"/>
                </a:solidFill>
              </a:rPr>
              <a:t>can measure a person’s total ability or achievement</a:t>
            </a:r>
            <a:r>
              <a:rPr lang="en-US" sz="2000"/>
              <a:t>, or pinpoint it exactly.</a:t>
            </a:r>
            <a:endParaRPr/>
          </a:p>
          <a:p>
            <a:pPr marL="514350" lvl="0" indent="-1206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00"/>
              <a:buFont typeface="Noto Sans Symbols"/>
              <a:buNone/>
            </a:pPr>
            <a:endParaRPr sz="2000"/>
          </a:p>
          <a:p>
            <a:pPr marL="514350" lvl="0" indent="-2476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00"/>
              <a:buFont typeface="Noto Sans Symbols"/>
              <a:buChar char="⮚"/>
            </a:pPr>
            <a:r>
              <a:rPr lang="en-US" sz="2000"/>
              <a:t>Rather, </a:t>
            </a:r>
            <a:r>
              <a:rPr lang="en-US" sz="2000">
                <a:solidFill>
                  <a:srgbClr val="FF0000"/>
                </a:solidFill>
              </a:rPr>
              <a:t>one test begins to paint a portrait </a:t>
            </a:r>
            <a:r>
              <a:rPr lang="en-US" sz="2000"/>
              <a:t>… in the case of student testing, an academic portrait.</a:t>
            </a:r>
            <a:endParaRPr/>
          </a:p>
          <a:p>
            <a:pPr marL="514350" lvl="0" indent="-1206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00"/>
              <a:buFont typeface="Noto Sans Symbols"/>
              <a:buNone/>
            </a:pPr>
            <a:endParaRPr sz="2000"/>
          </a:p>
          <a:p>
            <a:pPr marL="514350" lvl="0" indent="-2476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00"/>
              <a:buFont typeface="Noto Sans Symbols"/>
              <a:buChar char="⮚"/>
            </a:pPr>
            <a:r>
              <a:rPr lang="en-US" sz="2000">
                <a:solidFill>
                  <a:srgbClr val="FF0000"/>
                </a:solidFill>
              </a:rPr>
              <a:t>Multiple data points</a:t>
            </a:r>
            <a:r>
              <a:rPr lang="en-US" sz="2000">
                <a:solidFill>
                  <a:schemeClr val="dk1"/>
                </a:solidFill>
              </a:rPr>
              <a:t>,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/>
              <a:t>derived from various tests </a:t>
            </a:r>
            <a:r>
              <a:rPr lang="en-US" sz="2000" u="sng"/>
              <a:t>and</a:t>
            </a:r>
            <a:r>
              <a:rPr lang="en-US" sz="2000"/>
              <a:t> aligned to State of Ohio learning standards, will begin to bring into focus a more clear picture from which programmatic and instructional decisions can then be made.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"/>
          <p:cNvSpPr txBox="1">
            <a:spLocks noGrp="1"/>
          </p:cNvSpPr>
          <p:nvPr>
            <p:ph type="title"/>
          </p:nvPr>
        </p:nvSpPr>
        <p:spPr>
          <a:xfrm>
            <a:off x="877088" y="328250"/>
            <a:ext cx="7024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Font typeface="Questrial"/>
              <a:buNone/>
            </a:pPr>
            <a:r>
              <a:rPr lang="en-US" sz="4800" b="1">
                <a:solidFill>
                  <a:srgbClr val="92D050"/>
                </a:solidFill>
              </a:rPr>
              <a:t>Testing</a:t>
            </a:r>
            <a:endParaRPr/>
          </a:p>
        </p:txBody>
      </p:sp>
      <p:sp>
        <p:nvSpPr>
          <p:cNvPr id="321" name="Google Shape;321;p5"/>
          <p:cNvSpPr txBox="1">
            <a:spLocks noGrp="1"/>
          </p:cNvSpPr>
          <p:nvPr>
            <p:ph type="body" idx="1"/>
          </p:nvPr>
        </p:nvSpPr>
        <p:spPr>
          <a:xfrm>
            <a:off x="877100" y="1389725"/>
            <a:ext cx="6777300" cy="350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76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4400">
                <a:latin typeface="Corben"/>
                <a:ea typeface="Corben"/>
                <a:cs typeface="Corben"/>
                <a:sym typeface="Corben"/>
              </a:rPr>
              <a:t>Assessment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vs</a:t>
            </a:r>
            <a:r>
              <a:rPr lang="en-US" sz="4400"/>
              <a:t>.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5400"/>
              <a:buNone/>
            </a:pPr>
            <a:r>
              <a:rPr lang="en-US" sz="5400">
                <a:latin typeface="Arial"/>
                <a:ea typeface="Arial"/>
                <a:cs typeface="Arial"/>
                <a:sym typeface="Arial"/>
              </a:rPr>
              <a:t>Achievement</a:t>
            </a:r>
            <a:r>
              <a:rPr lang="en-US" sz="5400"/>
              <a:t> 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/>
              <a:t>vs.</a:t>
            </a:r>
            <a:endParaRPr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4800" b="1"/>
              <a:t>Ability</a:t>
            </a:r>
            <a:endParaRPr sz="4800" b="1"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b="1"/>
              <a:t>vs.</a:t>
            </a:r>
            <a:endParaRPr sz="3600" b="1"/>
          </a:p>
          <a:p>
            <a:pPr marL="342900" lvl="0" indent="-762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600"/>
              <a:buNone/>
            </a:pPr>
            <a:r>
              <a:rPr lang="en-US" sz="3600" b="1"/>
              <a:t>Aptitude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ustin">
  <a:themeElements>
    <a:clrScheme name="Austin">
      <a:dk1>
        <a:srgbClr val="000000"/>
      </a:dk1>
      <a:lt1>
        <a:srgbClr val="FFFFFF"/>
      </a:lt1>
      <a:dk2>
        <a:srgbClr val="3E3D2D"/>
      </a:dk2>
      <a:lt2>
        <a:srgbClr val="F2DE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836</Words>
  <Application>Microsoft Office PowerPoint</Application>
  <PresentationFormat>On-screen Show (4:3)</PresentationFormat>
  <Paragraphs>179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Trebuchet MS</vt:lpstr>
      <vt:lpstr>Calibri</vt:lpstr>
      <vt:lpstr>Roboto</vt:lpstr>
      <vt:lpstr>Questrial</vt:lpstr>
      <vt:lpstr>Corben</vt:lpstr>
      <vt:lpstr>Times New Roman</vt:lpstr>
      <vt:lpstr>Comic Sans MS</vt:lpstr>
      <vt:lpstr>Impact</vt:lpstr>
      <vt:lpstr>Arial</vt:lpstr>
      <vt:lpstr>Lexend</vt:lpstr>
      <vt:lpstr>Noto Sans Symbols</vt:lpstr>
      <vt:lpstr>Austin</vt:lpstr>
      <vt:lpstr>        Owning the Numbers:            How School Leaders Turn Data into Meaningful Change through                 Collective Commitment</vt:lpstr>
      <vt:lpstr>Root of COLLABORation …   CO-LABOR</vt:lpstr>
      <vt:lpstr>Without data, you’re just another person with a subjective opinion.</vt:lpstr>
      <vt:lpstr>       Establish RELATIONSHIPS  Emanate TRUST  Exude EMPATHY  Evoke EMPOWERMENT  </vt:lpstr>
      <vt:lpstr>       Extend CLEAR EXPECTATIONS  Ensure ACCOUNTABILITY   Encourage                   COLLECTIVE IMPACT</vt:lpstr>
      <vt:lpstr>     Culture of Accountability vs. Direct Accountability</vt:lpstr>
      <vt:lpstr>Highlighted Tests in One District</vt:lpstr>
      <vt:lpstr>Central beliefs on testing…</vt:lpstr>
      <vt:lpstr>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TESTING CALENDAR EXAMPLE  https://www.westerville.k12.oh.us/our-district/district-calendar  </vt:lpstr>
      <vt:lpstr>Middle School</vt:lpstr>
      <vt:lpstr>PowerPoint Presentation</vt:lpstr>
      <vt:lpstr>PowerPoint Presentation</vt:lpstr>
      <vt:lpstr>A Dive Into … </vt:lpstr>
      <vt:lpstr>     </vt:lpstr>
      <vt:lpstr>1. Commitment to a compelling shared story: Align and focus your organization.  2. The right people in the right roles: Maximize individual strengths and minimize weaknesses.  3. Broad, inclusive, skilled participation: Generate collective commitment and synergy.  4. Instill a passion for processes, discovery, change acceptance, and cultural shift 6. Continual, ongoing planning: Map out the action steps toward your vision and embed benchmarks that may produce mid-course corrections.  7. Early successful performance: Build confidence and momentum and attract support.  8. Frequent optimistic and encouraging performance feedback: Boost job-satisfaction, accountability, and continuous improvement.  </vt:lpstr>
      <vt:lpstr>How to Start                             a Movement …  </vt:lpstr>
      <vt:lpstr>Five Principles to Follow to Become an Effective Principal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E52</dc:creator>
  <cp:lastModifiedBy>Pennerman, Elsheika (thompek)</cp:lastModifiedBy>
  <cp:revision>1</cp:revision>
  <dcterms:modified xsi:type="dcterms:W3CDTF">2025-08-06T14:29:33Z</dcterms:modified>
</cp:coreProperties>
</file>